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7"/>
  </p:notes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B861E6-B9AC-4C0F-9F25-3D3D14357233}" v="1" dt="2026-04-30T01:39:25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/>
    <p:restoredTop sz="94670"/>
  </p:normalViewPr>
  <p:slideViewPr>
    <p:cSldViewPr snapToGrid="0" snapToObjects="1">
      <p:cViewPr>
        <p:scale>
          <a:sx n="114" d="100"/>
          <a:sy n="114" d="100"/>
        </p:scale>
        <p:origin x="878" y="-2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2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7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57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90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8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4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9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3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3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5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7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1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4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0F234A3-22CD-B337-A3DB-E960ADF7FCE0}"/>
              </a:ext>
            </a:extLst>
          </p:cNvPr>
          <p:cNvSpPr txBox="1"/>
          <p:nvPr/>
        </p:nvSpPr>
        <p:spPr>
          <a:xfrm>
            <a:off x="1003947" y="5235099"/>
            <a:ext cx="5364770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pPr>
              <a:lnSpc>
                <a:spcPct val="150000"/>
              </a:lnSpc>
            </a:pPr>
            <a:endParaRPr lang="en-US" sz="11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. Aliquam sed </a:t>
            </a:r>
            <a:r>
              <a:rPr lang="en-US" sz="11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100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63BEAA-AC9C-E59C-22D6-68F60C3CF0DA}"/>
              </a:ext>
            </a:extLst>
          </p:cNvPr>
          <p:cNvSpPr txBox="1"/>
          <p:nvPr/>
        </p:nvSpPr>
        <p:spPr>
          <a:xfrm>
            <a:off x="1003946" y="2377907"/>
            <a:ext cx="560102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Roboto Medium" panose="02000000000000000000" pitchFamily="2" charset="0"/>
                <a:ea typeface="Roboto Medium" panose="02000000000000000000" pitchFamily="2" charset="0"/>
              </a:rPr>
              <a:t>START A TEAM!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4FAD04-5EAA-3A0E-E615-36946A4094F1}"/>
              </a:ext>
            </a:extLst>
          </p:cNvPr>
          <p:cNvSpPr txBox="1"/>
          <p:nvPr/>
        </p:nvSpPr>
        <p:spPr>
          <a:xfrm>
            <a:off x="1003946" y="3634661"/>
            <a:ext cx="56010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 LEGO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 League guides youth through STEM (science, technology, engineering, and math) learning and exploration at an early age. In Explore, teams of students ages 6-10 focus on the fundamentals of engineering as they explore real-world problems relevant to this season’s archaeology theme, learn to design and code, and create unique solutions made with LEGO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</a:rPr>
              <a:t>®️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 bricks and powered by LEGO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</a:rPr>
              <a:t>®️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 Education SPIKE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</a:rPr>
              <a:t> Essential.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1A7DAC-548B-5AAD-10A5-3F2BF22E2073}"/>
              </a:ext>
            </a:extLst>
          </p:cNvPr>
          <p:cNvSpPr txBox="1"/>
          <p:nvPr/>
        </p:nvSpPr>
        <p:spPr>
          <a:xfrm>
            <a:off x="891651" y="5008198"/>
            <a:ext cx="48514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sz="14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. Aliquam sed </a:t>
            </a:r>
            <a:r>
              <a:rPr lang="en-US" sz="14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sz="1400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20B31E-2A20-43EB-E6AA-E43969B019A0}"/>
              </a:ext>
            </a:extLst>
          </p:cNvPr>
          <p:cNvSpPr txBox="1"/>
          <p:nvPr/>
        </p:nvSpPr>
        <p:spPr>
          <a:xfrm>
            <a:off x="891651" y="2382749"/>
            <a:ext cx="5300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Roboto Medium" panose="02000000000000000000" pitchFamily="2" charset="0"/>
                <a:ea typeface="Roboto Medium" panose="02000000000000000000" pitchFamily="2" charset="0"/>
              </a:rPr>
              <a:t>JOIN A TEAM!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13FF0-65BA-2457-4176-D8F134051C87}"/>
              </a:ext>
            </a:extLst>
          </p:cNvPr>
          <p:cNvSpPr txBox="1"/>
          <p:nvPr/>
        </p:nvSpPr>
        <p:spPr>
          <a:xfrm>
            <a:off x="891652" y="3306630"/>
            <a:ext cx="558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This year's </a:t>
            </a:r>
            <a:r>
              <a:rPr lang="en-US" sz="12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LEGO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League challenge is BIOGLOW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. This season,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children will Experience the vibrancy of the world’s ecosystems .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During the season, children will be exploring the theme and ideas, will create and test solutions, and will share what they’ve created and learned with others.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CE388C-F668-C478-B4AF-30856C680066}"/>
              </a:ext>
            </a:extLst>
          </p:cNvPr>
          <p:cNvSpPr txBox="1"/>
          <p:nvPr/>
        </p:nvSpPr>
        <p:spPr>
          <a:xfrm>
            <a:off x="891651" y="4353621"/>
            <a:ext cx="558936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And it starts here, with you.</a:t>
            </a:r>
          </a:p>
        </p:txBody>
      </p:sp>
    </p:spTree>
    <p:extLst>
      <p:ext uri="{BB962C8B-B14F-4D97-AF65-F5344CB8AC3E}">
        <p14:creationId xmlns:p14="http://schemas.microsoft.com/office/powerpoint/2010/main" val="368794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DA1816-B32D-4438-AA0E-3C87452076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E466D4-E0A7-4DCD-AB89-4A50B75365B4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3.xml><?xml version="1.0" encoding="utf-8"?>
<ds:datastoreItem xmlns:ds="http://schemas.openxmlformats.org/officeDocument/2006/customXml" ds:itemID="{191CBD95-B6C8-453C-8A10-C150E149BE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205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16</cp:revision>
  <dcterms:created xsi:type="dcterms:W3CDTF">2022-05-31T18:32:21Z</dcterms:created>
  <dcterms:modified xsi:type="dcterms:W3CDTF">2026-04-30T14:25:51Z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