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CF8B2-0543-4A44-BACA-313231088DEA}" v="1" dt="2026-04-30T01:42:45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39"/>
    <p:restoredTop sz="94670"/>
  </p:normalViewPr>
  <p:slideViewPr>
    <p:cSldViewPr snapToGrid="0" snapToObjects="1">
      <p:cViewPr>
        <p:scale>
          <a:sx n="75" d="100"/>
          <a:sy n="75" d="100"/>
        </p:scale>
        <p:origin x="998" y="-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39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466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38ADEF-70BC-F14C-9660-DB5A03D9568E}"/>
              </a:ext>
            </a:extLst>
          </p:cNvPr>
          <p:cNvSpPr txBox="1"/>
          <p:nvPr/>
        </p:nvSpPr>
        <p:spPr>
          <a:xfrm>
            <a:off x="1549378" y="7901559"/>
            <a:ext cx="65969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Aliquam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E95E08-1A9F-A679-615F-E735F859D3AB}"/>
              </a:ext>
            </a:extLst>
          </p:cNvPr>
          <p:cNvSpPr txBox="1"/>
          <p:nvPr/>
        </p:nvSpPr>
        <p:spPr>
          <a:xfrm>
            <a:off x="1549378" y="3299835"/>
            <a:ext cx="751021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dirty="0">
                <a:latin typeface="Roboto Medium" panose="02000000000000000000" pitchFamily="2" charset="0"/>
                <a:ea typeface="Roboto Medium" panose="02000000000000000000" pitchFamily="2" charset="0"/>
              </a:rPr>
              <a:t>JOIN A TEAM!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676168-F42F-B442-00EE-B4B721955EEA}"/>
              </a:ext>
            </a:extLst>
          </p:cNvPr>
          <p:cNvSpPr txBox="1"/>
          <p:nvPr/>
        </p:nvSpPr>
        <p:spPr>
          <a:xfrm>
            <a:off x="1521669" y="4538317"/>
            <a:ext cx="7012547" cy="2756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This year's </a:t>
            </a:r>
            <a:r>
              <a:rPr lang="en-US" sz="21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LEGO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League challenge is BIOGLOW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. This season, 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children will Experience the vibrancy of the world’s ecosystems . 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During the season, children will be exploring the theme and ideas, will create and test solutions, and will share what they’ve created and learned with others.</a:t>
            </a:r>
          </a:p>
          <a:p>
            <a:pPr>
              <a:lnSpc>
                <a:spcPts val="3000"/>
              </a:lnSpc>
            </a:pPr>
            <a:endParaRPr lang="en-US" sz="21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E4CD45-E917-FB97-EC13-B41DA26F7AB2}"/>
              </a:ext>
            </a:extLst>
          </p:cNvPr>
          <p:cNvSpPr txBox="1"/>
          <p:nvPr/>
        </p:nvSpPr>
        <p:spPr>
          <a:xfrm>
            <a:off x="1549560" y="7124742"/>
            <a:ext cx="659691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2800" b="1" dirty="0">
                <a:latin typeface="Roboto" panose="02000000000000000000" pitchFamily="2" charset="0"/>
                <a:ea typeface="Roboto" panose="02000000000000000000" pitchFamily="2" charset="0"/>
              </a:rPr>
              <a:t>And it starts here, with you.</a:t>
            </a:r>
          </a:p>
        </p:txBody>
      </p:sp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A1CE65-BDC2-A35E-BA3A-1411BBCDD567}"/>
              </a:ext>
            </a:extLst>
          </p:cNvPr>
          <p:cNvSpPr txBox="1"/>
          <p:nvPr/>
        </p:nvSpPr>
        <p:spPr>
          <a:xfrm>
            <a:off x="1549378" y="7901559"/>
            <a:ext cx="65969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Add your text here…</a:t>
            </a:r>
          </a:p>
          <a:p>
            <a:endParaRPr lang="en-US" dirty="0">
              <a:latin typeface="Roboto Medium" panose="02000000000000000000" pitchFamily="2" charset="0"/>
              <a:ea typeface="Roboto Medium" panose="02000000000000000000" pitchFamily="2" charset="0"/>
            </a:endParaRPr>
          </a:p>
          <a:p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Aenean sed ligula a libero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tincidunt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tristique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eget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erat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Maecenas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venenatis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sit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amet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odio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id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congue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. Aliquam sed </a:t>
            </a:r>
            <a:r>
              <a:rPr lang="en-US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dapibus</a:t>
            </a:r>
            <a:r>
              <a:rPr lang="en-US" dirty="0">
                <a:latin typeface="Roboto Medium" panose="02000000000000000000" pitchFamily="2" charset="0"/>
                <a:ea typeface="Roboto Medium" panose="02000000000000000000" pitchFamily="2" charset="0"/>
              </a:rPr>
              <a:t> sem.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24EF9E-68A3-3B8D-458A-70741338C4CA}"/>
              </a:ext>
            </a:extLst>
          </p:cNvPr>
          <p:cNvSpPr txBox="1"/>
          <p:nvPr/>
        </p:nvSpPr>
        <p:spPr>
          <a:xfrm>
            <a:off x="1549378" y="3377601"/>
            <a:ext cx="751021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dirty="0">
                <a:latin typeface="Roboto Medium" panose="02000000000000000000" pitchFamily="2" charset="0"/>
                <a:ea typeface="Roboto Medium" panose="02000000000000000000" pitchFamily="2" charset="0"/>
              </a:rPr>
              <a:t>START A TEAM!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074057-227F-225E-1B89-15C889279562}"/>
              </a:ext>
            </a:extLst>
          </p:cNvPr>
          <p:cNvSpPr txBox="1"/>
          <p:nvPr/>
        </p:nvSpPr>
        <p:spPr>
          <a:xfrm>
            <a:off x="1521669" y="4538317"/>
            <a:ext cx="7012547" cy="3141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sz="2100" i="1" dirty="0">
                <a:latin typeface="Roboto" panose="02000000000000000000" pitchFamily="2" charset="0"/>
                <a:ea typeface="Roboto" panose="02000000000000000000" pitchFamily="2" charset="0"/>
              </a:rPr>
              <a:t>FIRST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LEGO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League guides youth through STEM (science, technology, engineering, and math) learning and exploration at an early age. In Explore, teams of students ages 6-10 focus on the fundamentals of engineering as they explore real-world problems relevant to this season’s archaeology theme, learn to design and code, and create unique solutions made with LEGO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®️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bricks and powered by LEGO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®️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Education SPIKE</a:t>
            </a:r>
            <a:r>
              <a:rPr lang="en-US" sz="2100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2100" dirty="0">
                <a:latin typeface="Roboto" panose="02000000000000000000" pitchFamily="2" charset="0"/>
                <a:ea typeface="Roboto" panose="02000000000000000000" pitchFamily="2" charset="0"/>
              </a:rPr>
              <a:t> Essential.</a:t>
            </a:r>
          </a:p>
        </p:txBody>
      </p:sp>
    </p:spTree>
    <p:extLst>
      <p:ext uri="{BB962C8B-B14F-4D97-AF65-F5344CB8AC3E}">
        <p14:creationId xmlns:p14="http://schemas.microsoft.com/office/powerpoint/2010/main" val="1631296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171e60-d71e-4106-a8b9-6506c21092ae" xsi:nil="true"/>
    <lcf76f155ced4ddcb4097134ff3c332f xmlns="00371c52-833b-400f-ba1d-3599a71f02d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c1631d929a25049d02698af3d85df0d7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303819d643d7bb5a9ed7ceea4124fc6a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30BE56-BE2B-46A4-8FF4-71B4958A642C}">
  <ds:schemaRefs>
    <ds:schemaRef ds:uri="http://schemas.microsoft.com/office/2006/metadata/properties"/>
    <ds:schemaRef ds:uri="http://schemas.microsoft.com/office/infopath/2007/PartnerControls"/>
    <ds:schemaRef ds:uri="d7171e60-d71e-4106-a8b9-6506c21092ae"/>
    <ds:schemaRef ds:uri="00371c52-833b-400f-ba1d-3599a71f02d7"/>
  </ds:schemaRefs>
</ds:datastoreItem>
</file>

<file path=customXml/itemProps2.xml><?xml version="1.0" encoding="utf-8"?>
<ds:datastoreItem xmlns:ds="http://schemas.openxmlformats.org/officeDocument/2006/customXml" ds:itemID="{84CCAE5D-7386-48FD-A5B1-A9247A6EFA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79638C-7FC3-45CC-A85F-F9E05CEBF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2017</TotalTime>
  <Words>205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Denise Anderson</cp:lastModifiedBy>
  <cp:revision>15</cp:revision>
  <dcterms:created xsi:type="dcterms:W3CDTF">2022-05-31T18:32:21Z</dcterms:created>
  <dcterms:modified xsi:type="dcterms:W3CDTF">2026-04-30T14:26:07Z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  <property fmtid="{D5CDD505-2E9C-101B-9397-08002B2CF9AE}" pid="3" name="MediaServiceImageTags">
    <vt:lpwstr/>
  </property>
</Properties>
</file>