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7"/>
  </p:notesMasterIdLst>
  <p:sldIdLst>
    <p:sldId id="256" r:id="rId5"/>
    <p:sldId id="257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/>
    <p:restoredTop sz="94670"/>
  </p:normalViewPr>
  <p:slideViewPr>
    <p:cSldViewPr snapToGrid="0" snapToObjects="1">
      <p:cViewPr>
        <p:scale>
          <a:sx n="83" d="100"/>
          <a:sy n="83" d="100"/>
        </p:scale>
        <p:origin x="112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29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17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057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690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98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543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9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43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63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58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37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21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44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20606A-0101-7B01-D651-4740F0B97BA8}"/>
              </a:ext>
            </a:extLst>
          </p:cNvPr>
          <p:cNvSpPr txBox="1"/>
          <p:nvPr/>
        </p:nvSpPr>
        <p:spPr>
          <a:xfrm>
            <a:off x="1189707" y="5476445"/>
            <a:ext cx="482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Aliquam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FE7703-DD50-5FF5-9D61-6006140EC2B5}"/>
              </a:ext>
            </a:extLst>
          </p:cNvPr>
          <p:cNvSpPr txBox="1"/>
          <p:nvPr/>
        </p:nvSpPr>
        <p:spPr>
          <a:xfrm>
            <a:off x="1189706" y="3020596"/>
            <a:ext cx="53929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</a:rPr>
              <a:t>In </a:t>
            </a:r>
            <a:r>
              <a:rPr lang="en-US" sz="1100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1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</a:rPr>
              <a:t> Robotics Competition, teams of students are challenged to design, build, and program robots and compete for awards. Teams also create a team identity, raise funds, hone teamwork skills, and advance respect and appreciation for STEM within the local community.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79333B-D390-CDDA-9264-1AF91F3E7DDA}"/>
              </a:ext>
            </a:extLst>
          </p:cNvPr>
          <p:cNvSpPr txBox="1"/>
          <p:nvPr/>
        </p:nvSpPr>
        <p:spPr>
          <a:xfrm>
            <a:off x="1189706" y="3910001"/>
            <a:ext cx="453133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latin typeface="Roboto" panose="02000000000000000000" pitchFamily="2" charset="0"/>
                <a:ea typeface="Roboto" panose="02000000000000000000" pitchFamily="2" charset="0"/>
              </a:rPr>
              <a:t>Join our team today - no experience needed!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04CAD7-7350-3326-1E86-5559DB28559F}"/>
              </a:ext>
            </a:extLst>
          </p:cNvPr>
          <p:cNvSpPr txBox="1"/>
          <p:nvPr/>
        </p:nvSpPr>
        <p:spPr>
          <a:xfrm>
            <a:off x="1189707" y="4292297"/>
            <a:ext cx="5392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</a:rPr>
              <a:t>Find out what the </a:t>
            </a:r>
            <a:r>
              <a:rPr lang="en-US" sz="1000">
                <a:latin typeface="Roboto" panose="02000000000000000000" pitchFamily="2" charset="0"/>
                <a:ea typeface="Roboto" panose="02000000000000000000" pitchFamily="2" charset="0"/>
              </a:rPr>
              <a:t>new biodiversity-inspired </a:t>
            </a: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</a:rPr>
              <a:t>game is and brainstorm ideas with our team on how to compete.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</a:rPr>
              <a:t>Help design, build, or program a robot.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</a:rPr>
              <a:t>Compete at events with teams from across the world.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</a:rPr>
              <a:t>Tap into education and scholarship opportunities and career connections.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Roboto" panose="02000000000000000000" pitchFamily="2" charset="0"/>
                <a:ea typeface="Roboto" panose="02000000000000000000" pitchFamily="2" charset="0"/>
              </a:rPr>
              <a:t>Plan outreach events, develop marketing plans, fundraise, and more!</a:t>
            </a:r>
          </a:p>
        </p:txBody>
      </p:sp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20606A-0101-7B01-D651-4740F0B97BA8}"/>
              </a:ext>
            </a:extLst>
          </p:cNvPr>
          <p:cNvSpPr txBox="1"/>
          <p:nvPr/>
        </p:nvSpPr>
        <p:spPr>
          <a:xfrm>
            <a:off x="1233668" y="4225735"/>
            <a:ext cx="514697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Aliquam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sem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, et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tellus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Phasellus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lacinia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nisl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arcu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feugiat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aliquet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C58937-711C-8ED7-C979-C17C2F10A608}"/>
              </a:ext>
            </a:extLst>
          </p:cNvPr>
          <p:cNvSpPr txBox="1"/>
          <p:nvPr/>
        </p:nvSpPr>
        <p:spPr>
          <a:xfrm>
            <a:off x="1233668" y="3060320"/>
            <a:ext cx="530506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1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</a:rPr>
              <a:t> Robotics Competition is the ultimate Sport for the </a:t>
            </a:r>
            <a:r>
              <a:rPr lang="en-US" sz="1100" dirty="0" err="1">
                <a:latin typeface="Roboto" panose="02000000000000000000" pitchFamily="2" charset="0"/>
                <a:ea typeface="Roboto" panose="02000000000000000000" pitchFamily="2" charset="0"/>
              </a:rPr>
              <a:t>Mind</a:t>
            </a:r>
            <a:r>
              <a:rPr lang="en-US" sz="1100" baseline="30000" dirty="0" err="1">
                <a:latin typeface="Roboto" panose="02000000000000000000" pitchFamily="2" charset="0"/>
                <a:ea typeface="Roboto" panose="02000000000000000000" pitchFamily="2" charset="0"/>
              </a:rPr>
              <a:t>TM</a:t>
            </a:r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</a:rPr>
              <a:t>, where imagination and innovation come together. By combining the excitement of sport with the rigors of science and technology, teams are challenged to create a team identity, hone teamwork skills, and build and program robots to perform tasks against other teams.</a:t>
            </a:r>
          </a:p>
        </p:txBody>
      </p:sp>
    </p:spTree>
    <p:extLst>
      <p:ext uri="{BB962C8B-B14F-4D97-AF65-F5344CB8AC3E}">
        <p14:creationId xmlns:p14="http://schemas.microsoft.com/office/powerpoint/2010/main" val="3687942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171e60-d71e-4106-a8b9-6506c21092ae" xsi:nil="true"/>
    <lcf76f155ced4ddcb4097134ff3c332f xmlns="00371c52-833b-400f-ba1d-3599a71f02d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530A68EFD17D48950E84BD598DC437" ma:contentTypeVersion="14" ma:contentTypeDescription="Create a new document." ma:contentTypeScope="" ma:versionID="c1631d929a25049d02698af3d85df0d7">
  <xsd:schema xmlns:xsd="http://www.w3.org/2001/XMLSchema" xmlns:xs="http://www.w3.org/2001/XMLSchema" xmlns:p="http://schemas.microsoft.com/office/2006/metadata/properties" xmlns:ns2="00371c52-833b-400f-ba1d-3599a71f02d7" xmlns:ns3="d7171e60-d71e-4106-a8b9-6506c21092ae" targetNamespace="http://schemas.microsoft.com/office/2006/metadata/properties" ma:root="true" ma:fieldsID="303819d643d7bb5a9ed7ceea4124fc6a" ns2:_="" ns3:_="">
    <xsd:import namespace="00371c52-833b-400f-ba1d-3599a71f02d7"/>
    <xsd:import namespace="d7171e60-d71e-4106-a8b9-6506c21092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371c52-833b-400f-ba1d-3599a71f0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71e60-d71e-4106-a8b9-6506c21092a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7c93e5-97d2-4f50-abfb-d0fa337f7335}" ma:internalName="TaxCatchAll" ma:showField="CatchAllData" ma:web="d7171e60-d71e-4106-a8b9-6506c21092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398EE3-900F-4E0F-9B2F-CE51A3D79A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D545E5-8E27-432D-B62F-A1F60E262809}">
  <ds:schemaRefs>
    <ds:schemaRef ds:uri="http://schemas.microsoft.com/office/2006/metadata/properties"/>
    <ds:schemaRef ds:uri="http://schemas.microsoft.com/office/infopath/2007/PartnerControls"/>
    <ds:schemaRef ds:uri="d7171e60-d71e-4106-a8b9-6506c21092ae"/>
    <ds:schemaRef ds:uri="00371c52-833b-400f-ba1d-3599a71f02d7"/>
  </ds:schemaRefs>
</ds:datastoreItem>
</file>

<file path=customXml/itemProps3.xml><?xml version="1.0" encoding="utf-8"?>
<ds:datastoreItem xmlns:ds="http://schemas.openxmlformats.org/officeDocument/2006/customXml" ds:itemID="{2721AFE9-62AF-4A6D-9DFA-F5BB796B5F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371c52-833b-400f-ba1d-3599a71f02d7"/>
    <ds:schemaRef ds:uri="d7171e60-d71e-4106-a8b9-6506c21092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250</Words>
  <Application>Microsoft Office PowerPoint</Application>
  <PresentationFormat>Custom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Denise Anderson</cp:lastModifiedBy>
  <cp:revision>16</cp:revision>
  <dcterms:created xsi:type="dcterms:W3CDTF">2022-05-31T18:32:21Z</dcterms:created>
  <dcterms:modified xsi:type="dcterms:W3CDTF">2026-04-30T18:48:27Z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0x01010014530A68EFD17D48950E84BD598DC437</vt:lpwstr>
  </property>
  <property fmtid="{D5CDD505-2E9C-101B-9397-08002B2CF9AE}" pid="3" name="MediaServiceImageTags">
    <vt:lpwstr/>
  </property>
</Properties>
</file>