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63"/>
    <p:restoredTop sz="94670"/>
  </p:normalViewPr>
  <p:slideViewPr>
    <p:cSldViewPr snapToGrid="0" snapToObjects="1">
      <p:cViewPr>
        <p:scale>
          <a:sx n="80" d="100"/>
          <a:sy n="80" d="100"/>
        </p:scale>
        <p:origin x="298" y="-19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CFD02-6D21-6B42-A6C0-170095467AF6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30463" y="1143000"/>
            <a:ext cx="1997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58F57-3BD0-964E-BB1D-BE7F042A5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29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639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4669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520606A-0101-7B01-D651-4740F0B97BA8}"/>
              </a:ext>
            </a:extLst>
          </p:cNvPr>
          <p:cNvSpPr txBox="1"/>
          <p:nvPr/>
        </p:nvSpPr>
        <p:spPr>
          <a:xfrm>
            <a:off x="1188619" y="8347722"/>
            <a:ext cx="7305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Add your text here…</a:t>
            </a:r>
          </a:p>
          <a:p>
            <a:endParaRPr lang="en-US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Aenean sed ligula a libero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tincidunt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tristique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eget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erat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. Maecenas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venenatis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sit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amet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odio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id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congue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.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Aliquam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dapibus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sem.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3FFE9D-0835-11F0-6AB1-1F675AB1D850}"/>
              </a:ext>
            </a:extLst>
          </p:cNvPr>
          <p:cNvSpPr txBox="1"/>
          <p:nvPr/>
        </p:nvSpPr>
        <p:spPr>
          <a:xfrm>
            <a:off x="1148491" y="3914274"/>
            <a:ext cx="77614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In </a:t>
            </a:r>
            <a:r>
              <a:rPr lang="en-US" i="1" dirty="0"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 Robotics Competition, teams of students are challenged to design, build, and program robots and compete for awards. Teams also create a team identity, raise funds, hone teamwork skills, and advance respect and appreciation for STEM within the local community.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7FAD25-C6D9-E34C-89C9-01721F511CE0}"/>
              </a:ext>
            </a:extLst>
          </p:cNvPr>
          <p:cNvSpPr txBox="1"/>
          <p:nvPr/>
        </p:nvSpPr>
        <p:spPr>
          <a:xfrm>
            <a:off x="1148491" y="5375565"/>
            <a:ext cx="776141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>
                <a:latin typeface="Roboto" panose="02000000000000000000" pitchFamily="2" charset="0"/>
                <a:ea typeface="Roboto" panose="02000000000000000000" pitchFamily="2" charset="0"/>
              </a:rPr>
              <a:t>Join our team today - no experience needed!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DF29ED-50FD-4DC1-A62B-73F40A7A300D}"/>
              </a:ext>
            </a:extLst>
          </p:cNvPr>
          <p:cNvSpPr txBox="1"/>
          <p:nvPr/>
        </p:nvSpPr>
        <p:spPr>
          <a:xfrm>
            <a:off x="1148492" y="5853911"/>
            <a:ext cx="644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Find out what the new biodiversity-inspired game is and brainstorm ideas with our team on how to compete.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Help design, build, or program a robot.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Compete at events with teams from across the world.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Tap into education and scholarship opportunities and career connections.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Plan outreach events, develop marketing plans, fundraise, and more!</a:t>
            </a:r>
          </a:p>
        </p:txBody>
      </p:sp>
    </p:spTree>
    <p:extLst>
      <p:ext uri="{BB962C8B-B14F-4D97-AF65-F5344CB8AC3E}">
        <p14:creationId xmlns:p14="http://schemas.microsoft.com/office/powerpoint/2010/main" val="1458496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58EC24-8E04-4149-657C-2F4A4B518572}"/>
              </a:ext>
            </a:extLst>
          </p:cNvPr>
          <p:cNvSpPr txBox="1"/>
          <p:nvPr/>
        </p:nvSpPr>
        <p:spPr>
          <a:xfrm>
            <a:off x="1188619" y="5715362"/>
            <a:ext cx="7305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Add your text here…</a:t>
            </a:r>
          </a:p>
          <a:p>
            <a:endParaRPr lang="en-US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Aenean sed ligula a libero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tincidunt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tristique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eget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erat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. Maecenas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venenatis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sit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amet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odio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id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congue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.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Aliquam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dapibus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sem.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AD001B-9C82-B206-EA06-68BD4B31FDA2}"/>
              </a:ext>
            </a:extLst>
          </p:cNvPr>
          <p:cNvSpPr txBox="1"/>
          <p:nvPr/>
        </p:nvSpPr>
        <p:spPr>
          <a:xfrm>
            <a:off x="1148491" y="3914274"/>
            <a:ext cx="77614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 Robotics Competition is the ultimate Sport for the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</a:rPr>
              <a:t>Mind</a:t>
            </a:r>
            <a:r>
              <a:rPr lang="en-US" baseline="30000" dirty="0" err="1">
                <a:latin typeface="Roboto" panose="02000000000000000000" pitchFamily="2" charset="0"/>
                <a:ea typeface="Roboto" panose="02000000000000000000" pitchFamily="2" charset="0"/>
              </a:rPr>
              <a:t>TM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, where imagination and innovation come together. By combining the excitement of sport with the rigors of science and technology, teams are challenged to create a team identity, hone teamwork skills, and build and program robots to perform tasks against other teams.</a:t>
            </a:r>
          </a:p>
        </p:txBody>
      </p:sp>
    </p:spTree>
    <p:extLst>
      <p:ext uri="{BB962C8B-B14F-4D97-AF65-F5344CB8AC3E}">
        <p14:creationId xmlns:p14="http://schemas.microsoft.com/office/powerpoint/2010/main" val="3687942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171e60-d71e-4106-a8b9-6506c21092ae" xsi:nil="true"/>
    <lcf76f155ced4ddcb4097134ff3c332f xmlns="00371c52-833b-400f-ba1d-3599a71f02d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530A68EFD17D48950E84BD598DC437" ma:contentTypeVersion="14" ma:contentTypeDescription="Create a new document." ma:contentTypeScope="" ma:versionID="c1631d929a25049d02698af3d85df0d7">
  <xsd:schema xmlns:xsd="http://www.w3.org/2001/XMLSchema" xmlns:xs="http://www.w3.org/2001/XMLSchema" xmlns:p="http://schemas.microsoft.com/office/2006/metadata/properties" xmlns:ns2="00371c52-833b-400f-ba1d-3599a71f02d7" xmlns:ns3="d7171e60-d71e-4106-a8b9-6506c21092ae" targetNamespace="http://schemas.microsoft.com/office/2006/metadata/properties" ma:root="true" ma:fieldsID="303819d643d7bb5a9ed7ceea4124fc6a" ns2:_="" ns3:_="">
    <xsd:import namespace="00371c52-833b-400f-ba1d-3599a71f02d7"/>
    <xsd:import namespace="d7171e60-d71e-4106-a8b9-6506c21092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371c52-833b-400f-ba1d-3599a71f0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13cef49-2953-4246-9b7f-e3d70b1cf0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171e60-d71e-4106-a8b9-6506c21092a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87c93e5-97d2-4f50-abfb-d0fa337f7335}" ma:internalName="TaxCatchAll" ma:showField="CatchAllData" ma:web="d7171e60-d71e-4106-a8b9-6506c21092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59F088-7B42-4BD6-A443-013D753AAEA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39A005-54EC-4D9D-9A6C-6C60537AA7C6}">
  <ds:schemaRefs>
    <ds:schemaRef ds:uri="http://schemas.microsoft.com/office/2006/metadata/properties"/>
    <ds:schemaRef ds:uri="http://schemas.microsoft.com/office/infopath/2007/PartnerControls"/>
    <ds:schemaRef ds:uri="d7171e60-d71e-4106-a8b9-6506c21092ae"/>
    <ds:schemaRef ds:uri="00371c52-833b-400f-ba1d-3599a71f02d7"/>
  </ds:schemaRefs>
</ds:datastoreItem>
</file>

<file path=customXml/itemProps3.xml><?xml version="1.0" encoding="utf-8"?>
<ds:datastoreItem xmlns:ds="http://schemas.openxmlformats.org/officeDocument/2006/customXml" ds:itemID="{AEA6B873-1A19-4115-AD59-B359E30506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371c52-833b-400f-ba1d-3599a71f02d7"/>
    <ds:schemaRef ds:uri="d7171e60-d71e-4106-a8b9-6506c21092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237</Words>
  <Application>Microsoft Office PowerPoint</Application>
  <PresentationFormat>Custom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Kraynik</dc:creator>
  <cp:lastModifiedBy>Denise Anderson</cp:lastModifiedBy>
  <cp:revision>16</cp:revision>
  <dcterms:created xsi:type="dcterms:W3CDTF">2022-05-31T18:32:21Z</dcterms:created>
  <dcterms:modified xsi:type="dcterms:W3CDTF">2026-04-30T18:49:09Z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0x01010014530A68EFD17D48950E84BD598DC437</vt:lpwstr>
  </property>
  <property fmtid="{D5CDD505-2E9C-101B-9397-08002B2CF9AE}" pid="3" name="MediaServiceImageTags">
    <vt:lpwstr/>
  </property>
</Properties>
</file>