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2" r:id="rId4"/>
  </p:sldMasterIdLst>
  <p:notesMasterIdLst>
    <p:notesMasterId r:id="rId7"/>
  </p:notesMasterIdLst>
  <p:sldIdLst>
    <p:sldId id="256" r:id="rId5"/>
    <p:sldId id="257" r:id="rId6"/>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8BF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46"/>
    <p:restoredTop sz="94670"/>
  </p:normalViewPr>
  <p:slideViewPr>
    <p:cSldViewPr snapToGrid="0" snapToObjects="1">
      <p:cViewPr>
        <p:scale>
          <a:sx n="90" d="100"/>
          <a:sy n="90" d="100"/>
        </p:scale>
        <p:origin x="1469"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DCFD02-6D21-6B42-A6C0-170095467AF6}" type="datetimeFigureOut">
              <a:rPr lang="en-US" smtClean="0"/>
              <a:t>4/30/2026</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D58F57-3BD0-964E-BB1D-BE7F042A557B}" type="slidenum">
              <a:rPr lang="en-US" smtClean="0"/>
              <a:t>‹#›</a:t>
            </a:fld>
            <a:endParaRPr lang="en-US"/>
          </a:p>
        </p:txBody>
      </p:sp>
    </p:spTree>
    <p:extLst>
      <p:ext uri="{BB962C8B-B14F-4D97-AF65-F5344CB8AC3E}">
        <p14:creationId xmlns:p14="http://schemas.microsoft.com/office/powerpoint/2010/main" val="2866329559"/>
      </p:ext>
    </p:extLst>
  </p:cSld>
  <p:clrMap bg1="lt1" tx1="dk1" bg2="lt2" tx2="dk2" accent1="accent1" accent2="accent2" accent3="accent3" accent4="accent4" accent5="accent5" accent6="accent6" hlink="hlink" folHlink="folHlink"/>
  <p:notesStyle>
    <a:lvl1pPr marL="0" algn="l" defTabSz="636788" rtl="0" eaLnBrk="1" latinLnBrk="0" hangingPunct="1">
      <a:defRPr sz="836" kern="1200">
        <a:solidFill>
          <a:schemeClr val="tx1"/>
        </a:solidFill>
        <a:latin typeface="+mn-lt"/>
        <a:ea typeface="+mn-ea"/>
        <a:cs typeface="+mn-cs"/>
      </a:defRPr>
    </a:lvl1pPr>
    <a:lvl2pPr marL="318394" algn="l" defTabSz="636788" rtl="0" eaLnBrk="1" latinLnBrk="0" hangingPunct="1">
      <a:defRPr sz="836" kern="1200">
        <a:solidFill>
          <a:schemeClr val="tx1"/>
        </a:solidFill>
        <a:latin typeface="+mn-lt"/>
        <a:ea typeface="+mn-ea"/>
        <a:cs typeface="+mn-cs"/>
      </a:defRPr>
    </a:lvl2pPr>
    <a:lvl3pPr marL="636788" algn="l" defTabSz="636788" rtl="0" eaLnBrk="1" latinLnBrk="0" hangingPunct="1">
      <a:defRPr sz="836" kern="1200">
        <a:solidFill>
          <a:schemeClr val="tx1"/>
        </a:solidFill>
        <a:latin typeface="+mn-lt"/>
        <a:ea typeface="+mn-ea"/>
        <a:cs typeface="+mn-cs"/>
      </a:defRPr>
    </a:lvl3pPr>
    <a:lvl4pPr marL="955182" algn="l" defTabSz="636788" rtl="0" eaLnBrk="1" latinLnBrk="0" hangingPunct="1">
      <a:defRPr sz="836" kern="1200">
        <a:solidFill>
          <a:schemeClr val="tx1"/>
        </a:solidFill>
        <a:latin typeface="+mn-lt"/>
        <a:ea typeface="+mn-ea"/>
        <a:cs typeface="+mn-cs"/>
      </a:defRPr>
    </a:lvl4pPr>
    <a:lvl5pPr marL="1273576" algn="l" defTabSz="636788" rtl="0" eaLnBrk="1" latinLnBrk="0" hangingPunct="1">
      <a:defRPr sz="836" kern="1200">
        <a:solidFill>
          <a:schemeClr val="tx1"/>
        </a:solidFill>
        <a:latin typeface="+mn-lt"/>
        <a:ea typeface="+mn-ea"/>
        <a:cs typeface="+mn-cs"/>
      </a:defRPr>
    </a:lvl5pPr>
    <a:lvl6pPr marL="1591970" algn="l" defTabSz="636788" rtl="0" eaLnBrk="1" latinLnBrk="0" hangingPunct="1">
      <a:defRPr sz="836" kern="1200">
        <a:solidFill>
          <a:schemeClr val="tx1"/>
        </a:solidFill>
        <a:latin typeface="+mn-lt"/>
        <a:ea typeface="+mn-ea"/>
        <a:cs typeface="+mn-cs"/>
      </a:defRPr>
    </a:lvl6pPr>
    <a:lvl7pPr marL="1910364" algn="l" defTabSz="636788" rtl="0" eaLnBrk="1" latinLnBrk="0" hangingPunct="1">
      <a:defRPr sz="836" kern="1200">
        <a:solidFill>
          <a:schemeClr val="tx1"/>
        </a:solidFill>
        <a:latin typeface="+mn-lt"/>
        <a:ea typeface="+mn-ea"/>
        <a:cs typeface="+mn-cs"/>
      </a:defRPr>
    </a:lvl7pPr>
    <a:lvl8pPr marL="2228759" algn="l" defTabSz="636788" rtl="0" eaLnBrk="1" latinLnBrk="0" hangingPunct="1">
      <a:defRPr sz="836" kern="1200">
        <a:solidFill>
          <a:schemeClr val="tx1"/>
        </a:solidFill>
        <a:latin typeface="+mn-lt"/>
        <a:ea typeface="+mn-ea"/>
        <a:cs typeface="+mn-cs"/>
      </a:defRPr>
    </a:lvl8pPr>
    <a:lvl9pPr marL="2547153" algn="l" defTabSz="636788" rtl="0" eaLnBrk="1" latinLnBrk="0" hangingPunct="1">
      <a:defRPr sz="836"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21297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11172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97057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6906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75984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06543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4/30/2026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96397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4/30/2026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74439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4/30/2026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39636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4/30/2026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93958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021373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71211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C764DE79-268F-4C1A-8933-263129D2AF90}" type="datetimeFigureOut">
              <a:rPr lang="en-US" dirty="0"/>
              <a:t>4/30/2026</a:t>
            </a:fld>
            <a:endParaRPr lang="en-US" dirty="0"/>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01744889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520606A-0101-7B01-D651-4740F0B97BA8}"/>
              </a:ext>
            </a:extLst>
          </p:cNvPr>
          <p:cNvSpPr txBox="1"/>
          <p:nvPr/>
        </p:nvSpPr>
        <p:spPr>
          <a:xfrm>
            <a:off x="1008305" y="5706445"/>
            <a:ext cx="5755789" cy="769441"/>
          </a:xfrm>
          <a:prstGeom prst="rect">
            <a:avLst/>
          </a:prstGeom>
          <a:noFill/>
        </p:spPr>
        <p:txBody>
          <a:bodyPr wrap="square" rtlCol="0">
            <a:spAutoFit/>
          </a:bodyPr>
          <a:lstStyle/>
          <a:p>
            <a:r>
              <a:rPr lang="en-US" sz="1100" dirty="0">
                <a:latin typeface="Roboto Medium" panose="02000000000000000000" pitchFamily="2" charset="0"/>
                <a:ea typeface="Roboto Medium" panose="02000000000000000000" pitchFamily="2" charset="0"/>
              </a:rPr>
              <a:t>Add your text here…</a:t>
            </a:r>
          </a:p>
          <a:p>
            <a:endParaRPr lang="en-US" sz="1100" dirty="0">
              <a:latin typeface="Roboto Medium" panose="02000000000000000000" pitchFamily="2" charset="0"/>
              <a:ea typeface="Roboto Medium" panose="02000000000000000000" pitchFamily="2" charset="0"/>
            </a:endParaRPr>
          </a:p>
          <a:p>
            <a:r>
              <a:rPr lang="en-US" sz="1100" dirty="0">
                <a:latin typeface="Roboto Medium" panose="02000000000000000000" pitchFamily="2" charset="0"/>
                <a:ea typeface="Roboto Medium" panose="02000000000000000000" pitchFamily="2" charset="0"/>
              </a:rPr>
              <a:t>Aenean sed ligula a libero </a:t>
            </a:r>
            <a:r>
              <a:rPr lang="en-US" sz="1100" dirty="0" err="1">
                <a:latin typeface="Roboto Medium" panose="02000000000000000000" pitchFamily="2" charset="0"/>
                <a:ea typeface="Roboto Medium" panose="02000000000000000000" pitchFamily="2" charset="0"/>
              </a:rPr>
              <a:t>tincidunt</a:t>
            </a:r>
            <a:r>
              <a:rPr lang="en-US" sz="1100" dirty="0">
                <a:latin typeface="Roboto Medium" panose="02000000000000000000" pitchFamily="2" charset="0"/>
                <a:ea typeface="Roboto Medium" panose="02000000000000000000" pitchFamily="2" charset="0"/>
              </a:rPr>
              <a:t> </a:t>
            </a:r>
            <a:r>
              <a:rPr lang="en-US" sz="1100" dirty="0" err="1">
                <a:latin typeface="Roboto Medium" panose="02000000000000000000" pitchFamily="2" charset="0"/>
                <a:ea typeface="Roboto Medium" panose="02000000000000000000" pitchFamily="2" charset="0"/>
              </a:rPr>
              <a:t>tristique</a:t>
            </a:r>
            <a:r>
              <a:rPr lang="en-US" sz="1100" dirty="0">
                <a:latin typeface="Roboto Medium" panose="02000000000000000000" pitchFamily="2" charset="0"/>
                <a:ea typeface="Roboto Medium" panose="02000000000000000000" pitchFamily="2" charset="0"/>
              </a:rPr>
              <a:t> sed </a:t>
            </a:r>
            <a:r>
              <a:rPr lang="en-US" sz="1100" dirty="0" err="1">
                <a:latin typeface="Roboto Medium" panose="02000000000000000000" pitchFamily="2" charset="0"/>
                <a:ea typeface="Roboto Medium" panose="02000000000000000000" pitchFamily="2" charset="0"/>
              </a:rPr>
              <a:t>eget</a:t>
            </a:r>
            <a:r>
              <a:rPr lang="en-US" sz="1100" dirty="0">
                <a:latin typeface="Roboto Medium" panose="02000000000000000000" pitchFamily="2" charset="0"/>
                <a:ea typeface="Roboto Medium" panose="02000000000000000000" pitchFamily="2" charset="0"/>
              </a:rPr>
              <a:t> </a:t>
            </a:r>
            <a:r>
              <a:rPr lang="en-US" sz="1100" dirty="0" err="1">
                <a:latin typeface="Roboto Medium" panose="02000000000000000000" pitchFamily="2" charset="0"/>
                <a:ea typeface="Roboto Medium" panose="02000000000000000000" pitchFamily="2" charset="0"/>
              </a:rPr>
              <a:t>erat</a:t>
            </a:r>
            <a:r>
              <a:rPr lang="en-US" sz="1100" dirty="0">
                <a:latin typeface="Roboto Medium" panose="02000000000000000000" pitchFamily="2" charset="0"/>
                <a:ea typeface="Roboto Medium" panose="02000000000000000000" pitchFamily="2" charset="0"/>
              </a:rPr>
              <a:t>. Maecenas </a:t>
            </a:r>
            <a:r>
              <a:rPr lang="en-US" sz="1100" dirty="0" err="1">
                <a:latin typeface="Roboto Medium" panose="02000000000000000000" pitchFamily="2" charset="0"/>
                <a:ea typeface="Roboto Medium" panose="02000000000000000000" pitchFamily="2" charset="0"/>
              </a:rPr>
              <a:t>venenatis</a:t>
            </a:r>
            <a:r>
              <a:rPr lang="en-US" sz="1100" dirty="0">
                <a:latin typeface="Roboto Medium" panose="02000000000000000000" pitchFamily="2" charset="0"/>
                <a:ea typeface="Roboto Medium" panose="02000000000000000000" pitchFamily="2" charset="0"/>
              </a:rPr>
              <a:t> sit </a:t>
            </a:r>
            <a:r>
              <a:rPr lang="en-US" sz="1100" dirty="0" err="1">
                <a:latin typeface="Roboto Medium" panose="02000000000000000000" pitchFamily="2" charset="0"/>
                <a:ea typeface="Roboto Medium" panose="02000000000000000000" pitchFamily="2" charset="0"/>
              </a:rPr>
              <a:t>amet</a:t>
            </a:r>
            <a:r>
              <a:rPr lang="en-US" sz="1100" dirty="0">
                <a:latin typeface="Roboto Medium" panose="02000000000000000000" pitchFamily="2" charset="0"/>
                <a:ea typeface="Roboto Medium" panose="02000000000000000000" pitchFamily="2" charset="0"/>
              </a:rPr>
              <a:t> </a:t>
            </a:r>
            <a:r>
              <a:rPr lang="en-US" sz="1100" dirty="0" err="1">
                <a:latin typeface="Roboto Medium" panose="02000000000000000000" pitchFamily="2" charset="0"/>
                <a:ea typeface="Roboto Medium" panose="02000000000000000000" pitchFamily="2" charset="0"/>
              </a:rPr>
              <a:t>odio</a:t>
            </a:r>
            <a:r>
              <a:rPr lang="en-US" sz="1100" dirty="0">
                <a:latin typeface="Roboto Medium" panose="02000000000000000000" pitchFamily="2" charset="0"/>
                <a:ea typeface="Roboto Medium" panose="02000000000000000000" pitchFamily="2" charset="0"/>
              </a:rPr>
              <a:t> id </a:t>
            </a:r>
            <a:r>
              <a:rPr lang="en-US" sz="1100" dirty="0" err="1">
                <a:latin typeface="Roboto Medium" panose="02000000000000000000" pitchFamily="2" charset="0"/>
                <a:ea typeface="Roboto Medium" panose="02000000000000000000" pitchFamily="2" charset="0"/>
              </a:rPr>
              <a:t>congue</a:t>
            </a:r>
            <a:r>
              <a:rPr lang="en-US" sz="1100" dirty="0">
                <a:latin typeface="Roboto Medium" panose="02000000000000000000" pitchFamily="2" charset="0"/>
                <a:ea typeface="Roboto Medium" panose="02000000000000000000" pitchFamily="2" charset="0"/>
              </a:rPr>
              <a:t>. </a:t>
            </a:r>
            <a:r>
              <a:rPr lang="en-US" sz="1100" dirty="0" err="1">
                <a:latin typeface="Roboto Medium" panose="02000000000000000000" pitchFamily="2" charset="0"/>
                <a:ea typeface="Roboto Medium" panose="02000000000000000000" pitchFamily="2" charset="0"/>
              </a:rPr>
              <a:t>Aliquam</a:t>
            </a:r>
            <a:r>
              <a:rPr lang="en-US" sz="1100" dirty="0">
                <a:latin typeface="Roboto Medium" panose="02000000000000000000" pitchFamily="2" charset="0"/>
                <a:ea typeface="Roboto Medium" panose="02000000000000000000" pitchFamily="2" charset="0"/>
              </a:rPr>
              <a:t> sed </a:t>
            </a:r>
            <a:r>
              <a:rPr lang="en-US" sz="1100" dirty="0" err="1">
                <a:latin typeface="Roboto Medium" panose="02000000000000000000" pitchFamily="2" charset="0"/>
                <a:ea typeface="Roboto Medium" panose="02000000000000000000" pitchFamily="2" charset="0"/>
              </a:rPr>
              <a:t>dapibus</a:t>
            </a:r>
            <a:r>
              <a:rPr lang="en-US" sz="1100" dirty="0">
                <a:latin typeface="Roboto Medium" panose="02000000000000000000" pitchFamily="2" charset="0"/>
                <a:ea typeface="Roboto Medium" panose="02000000000000000000" pitchFamily="2" charset="0"/>
              </a:rPr>
              <a:t> sem.</a:t>
            </a:r>
          </a:p>
        </p:txBody>
      </p:sp>
      <p:sp>
        <p:nvSpPr>
          <p:cNvPr id="2" name="TextBox 1">
            <a:extLst>
              <a:ext uri="{FF2B5EF4-FFF2-40B4-BE49-F238E27FC236}">
                <a16:creationId xmlns:a16="http://schemas.microsoft.com/office/drawing/2014/main" id="{2BC12C78-768B-DE17-70F0-8DF905B52411}"/>
              </a:ext>
            </a:extLst>
          </p:cNvPr>
          <p:cNvSpPr txBox="1"/>
          <p:nvPr/>
        </p:nvSpPr>
        <p:spPr>
          <a:xfrm>
            <a:off x="1008305" y="3139086"/>
            <a:ext cx="5755789" cy="830997"/>
          </a:xfrm>
          <a:prstGeom prst="rect">
            <a:avLst/>
          </a:prstGeom>
          <a:noFill/>
        </p:spPr>
        <p:txBody>
          <a:bodyPr wrap="square" rtlCol="0">
            <a:spAutoFit/>
          </a:bodyPr>
          <a:lstStyle/>
          <a:p>
            <a:r>
              <a:rPr lang="en-US" sz="2400" i="1" dirty="0">
                <a:latin typeface="Roboto" panose="02000000000000000000" pitchFamily="2" charset="0"/>
                <a:ea typeface="Roboto" panose="02000000000000000000" pitchFamily="2" charset="0"/>
              </a:rPr>
              <a:t>FIRST</a:t>
            </a:r>
            <a:r>
              <a:rPr lang="en-US" sz="2400" baseline="30000" dirty="0">
                <a:latin typeface="Roboto" panose="02000000000000000000" pitchFamily="2" charset="0"/>
                <a:ea typeface="Roboto" panose="02000000000000000000" pitchFamily="2" charset="0"/>
              </a:rPr>
              <a:t>®</a:t>
            </a:r>
            <a:r>
              <a:rPr lang="en-US" sz="2400" dirty="0">
                <a:latin typeface="Roboto" panose="02000000000000000000" pitchFamily="2" charset="0"/>
                <a:ea typeface="Roboto" panose="02000000000000000000" pitchFamily="2" charset="0"/>
              </a:rPr>
              <a:t> Tech Challenge is the hardest fun you’ll ever have!</a:t>
            </a:r>
          </a:p>
        </p:txBody>
      </p:sp>
      <p:sp>
        <p:nvSpPr>
          <p:cNvPr id="3" name="TextBox 2">
            <a:extLst>
              <a:ext uri="{FF2B5EF4-FFF2-40B4-BE49-F238E27FC236}">
                <a16:creationId xmlns:a16="http://schemas.microsoft.com/office/drawing/2014/main" id="{0793BF4D-5F20-7AA9-0049-2891CD340519}"/>
              </a:ext>
            </a:extLst>
          </p:cNvPr>
          <p:cNvSpPr txBox="1"/>
          <p:nvPr/>
        </p:nvSpPr>
        <p:spPr>
          <a:xfrm>
            <a:off x="1008305" y="4053481"/>
            <a:ext cx="5755789" cy="338554"/>
          </a:xfrm>
          <a:prstGeom prst="rect">
            <a:avLst/>
          </a:prstGeom>
          <a:noFill/>
        </p:spPr>
        <p:txBody>
          <a:bodyPr wrap="square" rtlCol="0">
            <a:spAutoFit/>
          </a:bodyPr>
          <a:lstStyle/>
          <a:p>
            <a:r>
              <a:rPr lang="en-US" sz="1600" b="1" dirty="0">
                <a:latin typeface="Roboto Black" panose="02000000000000000000" pitchFamily="2" charset="0"/>
                <a:ea typeface="Roboto Black" panose="02000000000000000000" pitchFamily="2" charset="0"/>
              </a:rPr>
              <a:t>Join our team to:</a:t>
            </a:r>
          </a:p>
        </p:txBody>
      </p:sp>
      <p:sp>
        <p:nvSpPr>
          <p:cNvPr id="5" name="TextBox 4">
            <a:extLst>
              <a:ext uri="{FF2B5EF4-FFF2-40B4-BE49-F238E27FC236}">
                <a16:creationId xmlns:a16="http://schemas.microsoft.com/office/drawing/2014/main" id="{537E036D-0823-EF30-94E3-3E9B6C9184BC}"/>
              </a:ext>
            </a:extLst>
          </p:cNvPr>
          <p:cNvSpPr txBox="1"/>
          <p:nvPr/>
        </p:nvSpPr>
        <p:spPr>
          <a:xfrm>
            <a:off x="1008305" y="4422756"/>
            <a:ext cx="5839863" cy="861774"/>
          </a:xfrm>
          <a:prstGeom prst="rect">
            <a:avLst/>
          </a:prstGeom>
          <a:noFill/>
        </p:spPr>
        <p:txBody>
          <a:bodyPr wrap="square" rtlCol="0">
            <a:spAutoFit/>
          </a:bodyPr>
          <a:lstStyle/>
          <a:p>
            <a:pPr marL="171450" indent="-171450">
              <a:buFont typeface="Arial" panose="020B0604020202020204" pitchFamily="34" charset="0"/>
              <a:buChar char="•"/>
            </a:pPr>
            <a:r>
              <a:rPr lang="en-US" sz="1000" b="1" dirty="0">
                <a:latin typeface="Roboto" panose="02000000000000000000" pitchFamily="2" charset="0"/>
                <a:ea typeface="Roboto" panose="02000000000000000000" pitchFamily="2" charset="0"/>
              </a:rPr>
              <a:t>Discover what this biodiversity-inspired season has in store and brainstorm challenge solutions.</a:t>
            </a:r>
          </a:p>
          <a:p>
            <a:pPr marL="171450" indent="-171450">
              <a:buFont typeface="Arial" panose="020B0604020202020204" pitchFamily="34" charset="0"/>
              <a:buChar char="•"/>
            </a:pPr>
            <a:r>
              <a:rPr lang="en-US" sz="1000" b="1" dirty="0">
                <a:latin typeface="Roboto" panose="02000000000000000000" pitchFamily="2" charset="0"/>
                <a:ea typeface="Roboto" panose="02000000000000000000" pitchFamily="2" charset="0"/>
              </a:rPr>
              <a:t>Work as a team to design and build a robot.</a:t>
            </a:r>
          </a:p>
          <a:p>
            <a:pPr marL="171450" indent="-171450">
              <a:buFont typeface="Arial" panose="020B0604020202020204" pitchFamily="34" charset="0"/>
              <a:buChar char="•"/>
            </a:pPr>
            <a:r>
              <a:rPr lang="en-US" sz="1000" b="1" dirty="0">
                <a:latin typeface="Roboto" panose="02000000000000000000" pitchFamily="2" charset="0"/>
                <a:ea typeface="Roboto" panose="02000000000000000000" pitchFamily="2" charset="0"/>
              </a:rPr>
              <a:t>Excel at outreach, marketing, fundraising, team building, and more!</a:t>
            </a:r>
          </a:p>
          <a:p>
            <a:pPr marL="171450" indent="-171450">
              <a:buFont typeface="Arial" panose="020B0604020202020204" pitchFamily="34" charset="0"/>
              <a:buChar char="•"/>
            </a:pPr>
            <a:r>
              <a:rPr lang="en-US" sz="1000" b="1" dirty="0">
                <a:latin typeface="Roboto" panose="02000000000000000000" pitchFamily="2" charset="0"/>
                <a:ea typeface="Roboto" panose="02000000000000000000" pitchFamily="2" charset="0"/>
              </a:rPr>
              <a:t>Compete at events, on the playing field and for awards.</a:t>
            </a:r>
          </a:p>
          <a:p>
            <a:pPr marL="171450" indent="-171450">
              <a:buFont typeface="Arial" panose="020B0604020202020204" pitchFamily="34" charset="0"/>
              <a:buChar char="•"/>
            </a:pPr>
            <a:r>
              <a:rPr lang="en-US" sz="1000" b="1" dirty="0">
                <a:latin typeface="Roboto" panose="02000000000000000000" pitchFamily="2" charset="0"/>
                <a:ea typeface="Roboto" panose="02000000000000000000" pitchFamily="2" charset="0"/>
              </a:rPr>
              <a:t>Tap into education and career discovery opportunities and scholarship and career connections.</a:t>
            </a:r>
          </a:p>
        </p:txBody>
      </p:sp>
    </p:spTree>
    <p:extLst>
      <p:ext uri="{BB962C8B-B14F-4D97-AF65-F5344CB8AC3E}">
        <p14:creationId xmlns:p14="http://schemas.microsoft.com/office/powerpoint/2010/main" val="1458496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03F778B-F796-0F6A-422F-1D9C19C21E3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920F6A7-BB1D-45EB-6CB7-1FDF558F9DF6}"/>
              </a:ext>
            </a:extLst>
          </p:cNvPr>
          <p:cNvSpPr txBox="1"/>
          <p:nvPr/>
        </p:nvSpPr>
        <p:spPr>
          <a:xfrm>
            <a:off x="1008305" y="5466126"/>
            <a:ext cx="5755789" cy="769441"/>
          </a:xfrm>
          <a:prstGeom prst="rect">
            <a:avLst/>
          </a:prstGeom>
          <a:noFill/>
        </p:spPr>
        <p:txBody>
          <a:bodyPr wrap="square" rtlCol="0">
            <a:spAutoFit/>
          </a:bodyPr>
          <a:lstStyle/>
          <a:p>
            <a:r>
              <a:rPr lang="en-US" sz="1100" dirty="0">
                <a:latin typeface="Roboto Medium" panose="02000000000000000000" pitchFamily="2" charset="0"/>
                <a:ea typeface="Roboto Medium" panose="02000000000000000000" pitchFamily="2" charset="0"/>
              </a:rPr>
              <a:t>Add your text here…</a:t>
            </a:r>
          </a:p>
          <a:p>
            <a:endParaRPr lang="en-US" sz="1100" dirty="0">
              <a:latin typeface="Roboto Medium" panose="02000000000000000000" pitchFamily="2" charset="0"/>
              <a:ea typeface="Roboto Medium" panose="02000000000000000000" pitchFamily="2" charset="0"/>
            </a:endParaRPr>
          </a:p>
          <a:p>
            <a:r>
              <a:rPr lang="en-US" sz="1100" dirty="0">
                <a:latin typeface="Roboto Medium" panose="02000000000000000000" pitchFamily="2" charset="0"/>
                <a:ea typeface="Roboto Medium" panose="02000000000000000000" pitchFamily="2" charset="0"/>
              </a:rPr>
              <a:t>Aenean sed ligula a libero </a:t>
            </a:r>
            <a:r>
              <a:rPr lang="en-US" sz="1100" dirty="0" err="1">
                <a:latin typeface="Roboto Medium" panose="02000000000000000000" pitchFamily="2" charset="0"/>
                <a:ea typeface="Roboto Medium" panose="02000000000000000000" pitchFamily="2" charset="0"/>
              </a:rPr>
              <a:t>tincidunt</a:t>
            </a:r>
            <a:r>
              <a:rPr lang="en-US" sz="1100" dirty="0">
                <a:latin typeface="Roboto Medium" panose="02000000000000000000" pitchFamily="2" charset="0"/>
                <a:ea typeface="Roboto Medium" panose="02000000000000000000" pitchFamily="2" charset="0"/>
              </a:rPr>
              <a:t> </a:t>
            </a:r>
            <a:r>
              <a:rPr lang="en-US" sz="1100" dirty="0" err="1">
                <a:latin typeface="Roboto Medium" panose="02000000000000000000" pitchFamily="2" charset="0"/>
                <a:ea typeface="Roboto Medium" panose="02000000000000000000" pitchFamily="2" charset="0"/>
              </a:rPr>
              <a:t>tristique</a:t>
            </a:r>
            <a:r>
              <a:rPr lang="en-US" sz="1100" dirty="0">
                <a:latin typeface="Roboto Medium" panose="02000000000000000000" pitchFamily="2" charset="0"/>
                <a:ea typeface="Roboto Medium" panose="02000000000000000000" pitchFamily="2" charset="0"/>
              </a:rPr>
              <a:t> sed </a:t>
            </a:r>
            <a:r>
              <a:rPr lang="en-US" sz="1100" dirty="0" err="1">
                <a:latin typeface="Roboto Medium" panose="02000000000000000000" pitchFamily="2" charset="0"/>
                <a:ea typeface="Roboto Medium" panose="02000000000000000000" pitchFamily="2" charset="0"/>
              </a:rPr>
              <a:t>eget</a:t>
            </a:r>
            <a:r>
              <a:rPr lang="en-US" sz="1100" dirty="0">
                <a:latin typeface="Roboto Medium" panose="02000000000000000000" pitchFamily="2" charset="0"/>
                <a:ea typeface="Roboto Medium" panose="02000000000000000000" pitchFamily="2" charset="0"/>
              </a:rPr>
              <a:t> </a:t>
            </a:r>
            <a:r>
              <a:rPr lang="en-US" sz="1100" dirty="0" err="1">
                <a:latin typeface="Roboto Medium" panose="02000000000000000000" pitchFamily="2" charset="0"/>
                <a:ea typeface="Roboto Medium" panose="02000000000000000000" pitchFamily="2" charset="0"/>
              </a:rPr>
              <a:t>erat</a:t>
            </a:r>
            <a:r>
              <a:rPr lang="en-US" sz="1100" dirty="0">
                <a:latin typeface="Roboto Medium" panose="02000000000000000000" pitchFamily="2" charset="0"/>
                <a:ea typeface="Roboto Medium" panose="02000000000000000000" pitchFamily="2" charset="0"/>
              </a:rPr>
              <a:t>. Maecenas </a:t>
            </a:r>
            <a:r>
              <a:rPr lang="en-US" sz="1100" dirty="0" err="1">
                <a:latin typeface="Roboto Medium" panose="02000000000000000000" pitchFamily="2" charset="0"/>
                <a:ea typeface="Roboto Medium" panose="02000000000000000000" pitchFamily="2" charset="0"/>
              </a:rPr>
              <a:t>venenatis</a:t>
            </a:r>
            <a:r>
              <a:rPr lang="en-US" sz="1100" dirty="0">
                <a:latin typeface="Roboto Medium" panose="02000000000000000000" pitchFamily="2" charset="0"/>
                <a:ea typeface="Roboto Medium" panose="02000000000000000000" pitchFamily="2" charset="0"/>
              </a:rPr>
              <a:t> sit </a:t>
            </a:r>
            <a:r>
              <a:rPr lang="en-US" sz="1100" dirty="0" err="1">
                <a:latin typeface="Roboto Medium" panose="02000000000000000000" pitchFamily="2" charset="0"/>
                <a:ea typeface="Roboto Medium" panose="02000000000000000000" pitchFamily="2" charset="0"/>
              </a:rPr>
              <a:t>amet</a:t>
            </a:r>
            <a:r>
              <a:rPr lang="en-US" sz="1100" dirty="0">
                <a:latin typeface="Roboto Medium" panose="02000000000000000000" pitchFamily="2" charset="0"/>
                <a:ea typeface="Roboto Medium" panose="02000000000000000000" pitchFamily="2" charset="0"/>
              </a:rPr>
              <a:t> </a:t>
            </a:r>
            <a:r>
              <a:rPr lang="en-US" sz="1100" dirty="0" err="1">
                <a:latin typeface="Roboto Medium" panose="02000000000000000000" pitchFamily="2" charset="0"/>
                <a:ea typeface="Roboto Medium" panose="02000000000000000000" pitchFamily="2" charset="0"/>
              </a:rPr>
              <a:t>odio</a:t>
            </a:r>
            <a:r>
              <a:rPr lang="en-US" sz="1100" dirty="0">
                <a:latin typeface="Roboto Medium" panose="02000000000000000000" pitchFamily="2" charset="0"/>
                <a:ea typeface="Roboto Medium" panose="02000000000000000000" pitchFamily="2" charset="0"/>
              </a:rPr>
              <a:t> id </a:t>
            </a:r>
            <a:r>
              <a:rPr lang="en-US" sz="1100" dirty="0" err="1">
                <a:latin typeface="Roboto Medium" panose="02000000000000000000" pitchFamily="2" charset="0"/>
                <a:ea typeface="Roboto Medium" panose="02000000000000000000" pitchFamily="2" charset="0"/>
              </a:rPr>
              <a:t>congue</a:t>
            </a:r>
            <a:r>
              <a:rPr lang="en-US" sz="1100" dirty="0">
                <a:latin typeface="Roboto Medium" panose="02000000000000000000" pitchFamily="2" charset="0"/>
                <a:ea typeface="Roboto Medium" panose="02000000000000000000" pitchFamily="2" charset="0"/>
              </a:rPr>
              <a:t>. </a:t>
            </a:r>
            <a:r>
              <a:rPr lang="en-US" sz="1100" dirty="0" err="1">
                <a:latin typeface="Roboto Medium" panose="02000000000000000000" pitchFamily="2" charset="0"/>
                <a:ea typeface="Roboto Medium" panose="02000000000000000000" pitchFamily="2" charset="0"/>
              </a:rPr>
              <a:t>Aliquam</a:t>
            </a:r>
            <a:r>
              <a:rPr lang="en-US" sz="1100" dirty="0">
                <a:latin typeface="Roboto Medium" panose="02000000000000000000" pitchFamily="2" charset="0"/>
                <a:ea typeface="Roboto Medium" panose="02000000000000000000" pitchFamily="2" charset="0"/>
              </a:rPr>
              <a:t> sed </a:t>
            </a:r>
            <a:r>
              <a:rPr lang="en-US" sz="1100" dirty="0" err="1">
                <a:latin typeface="Roboto Medium" panose="02000000000000000000" pitchFamily="2" charset="0"/>
                <a:ea typeface="Roboto Medium" panose="02000000000000000000" pitchFamily="2" charset="0"/>
              </a:rPr>
              <a:t>dapibus</a:t>
            </a:r>
            <a:r>
              <a:rPr lang="en-US" sz="1100" dirty="0">
                <a:latin typeface="Roboto Medium" panose="02000000000000000000" pitchFamily="2" charset="0"/>
                <a:ea typeface="Roboto Medium" panose="02000000000000000000" pitchFamily="2" charset="0"/>
              </a:rPr>
              <a:t> sem.</a:t>
            </a:r>
          </a:p>
        </p:txBody>
      </p:sp>
      <p:sp>
        <p:nvSpPr>
          <p:cNvPr id="2" name="TextBox 1">
            <a:extLst>
              <a:ext uri="{FF2B5EF4-FFF2-40B4-BE49-F238E27FC236}">
                <a16:creationId xmlns:a16="http://schemas.microsoft.com/office/drawing/2014/main" id="{95F09354-816E-D610-4967-56C6B8E9759C}"/>
              </a:ext>
            </a:extLst>
          </p:cNvPr>
          <p:cNvSpPr txBox="1"/>
          <p:nvPr/>
        </p:nvSpPr>
        <p:spPr>
          <a:xfrm>
            <a:off x="1008305" y="3443886"/>
            <a:ext cx="5755789" cy="830997"/>
          </a:xfrm>
          <a:prstGeom prst="rect">
            <a:avLst/>
          </a:prstGeom>
          <a:noFill/>
        </p:spPr>
        <p:txBody>
          <a:bodyPr wrap="square" rtlCol="0">
            <a:spAutoFit/>
          </a:bodyPr>
          <a:lstStyle/>
          <a:p>
            <a:r>
              <a:rPr lang="en-US" sz="2400" i="1" dirty="0">
                <a:latin typeface="Roboto" panose="02000000000000000000" pitchFamily="2" charset="0"/>
                <a:ea typeface="Roboto" panose="02000000000000000000" pitchFamily="2" charset="0"/>
              </a:rPr>
              <a:t>FIRST</a:t>
            </a:r>
            <a:r>
              <a:rPr lang="en-US" sz="2400" baseline="30000" dirty="0">
                <a:latin typeface="Roboto" panose="02000000000000000000" pitchFamily="2" charset="0"/>
                <a:ea typeface="Roboto" panose="02000000000000000000" pitchFamily="2" charset="0"/>
              </a:rPr>
              <a:t>®</a:t>
            </a:r>
            <a:r>
              <a:rPr lang="en-US" sz="2400" dirty="0">
                <a:latin typeface="Roboto" panose="02000000000000000000" pitchFamily="2" charset="0"/>
                <a:ea typeface="Roboto" panose="02000000000000000000" pitchFamily="2" charset="0"/>
              </a:rPr>
              <a:t> Tech Challenge is the hardest fun you’ll ever have!</a:t>
            </a:r>
          </a:p>
        </p:txBody>
      </p:sp>
      <p:sp>
        <p:nvSpPr>
          <p:cNvPr id="3" name="TextBox 2">
            <a:extLst>
              <a:ext uri="{FF2B5EF4-FFF2-40B4-BE49-F238E27FC236}">
                <a16:creationId xmlns:a16="http://schemas.microsoft.com/office/drawing/2014/main" id="{4CA2A150-509A-4676-0DED-CAAB578BAE88}"/>
              </a:ext>
            </a:extLst>
          </p:cNvPr>
          <p:cNvSpPr txBox="1"/>
          <p:nvPr/>
        </p:nvSpPr>
        <p:spPr>
          <a:xfrm>
            <a:off x="1008305" y="4358281"/>
            <a:ext cx="5755789" cy="892552"/>
          </a:xfrm>
          <a:prstGeom prst="rect">
            <a:avLst/>
          </a:prstGeom>
          <a:noFill/>
        </p:spPr>
        <p:txBody>
          <a:bodyPr wrap="square" rtlCol="0">
            <a:spAutoFit/>
          </a:bodyPr>
          <a:lstStyle/>
          <a:p>
            <a:r>
              <a:rPr lang="en-US" sz="1300" b="1" dirty="0">
                <a:latin typeface="Roboto" panose="02000000000000000000" pitchFamily="2" charset="0"/>
                <a:ea typeface="Roboto" panose="02000000000000000000" pitchFamily="2" charset="0"/>
              </a:rPr>
              <a:t>In </a:t>
            </a:r>
            <a:r>
              <a:rPr lang="en-US" sz="1300" b="1" i="1" dirty="0">
                <a:latin typeface="Roboto" panose="02000000000000000000" pitchFamily="2" charset="0"/>
                <a:ea typeface="Roboto" panose="02000000000000000000" pitchFamily="2" charset="0"/>
              </a:rPr>
              <a:t>FIRST</a:t>
            </a:r>
            <a:r>
              <a:rPr lang="en-US" sz="1300" b="1" baseline="30000" dirty="0">
                <a:latin typeface="Roboto" panose="02000000000000000000" pitchFamily="2" charset="0"/>
                <a:ea typeface="Roboto" panose="02000000000000000000" pitchFamily="2" charset="0"/>
              </a:rPr>
              <a:t>®</a:t>
            </a:r>
            <a:r>
              <a:rPr lang="en-US" sz="1300" b="1" dirty="0">
                <a:latin typeface="Roboto" panose="02000000000000000000" pitchFamily="2" charset="0"/>
                <a:ea typeface="Roboto" panose="02000000000000000000" pitchFamily="2" charset="0"/>
              </a:rPr>
              <a:t> Tech Challenge, students develop STEM (science, technology, engineering, and math) skills and practice engineering principles while realizing the value of innovation. Teams are challenged to design, build, and program robots in a thrilling head-to-head competition.</a:t>
            </a:r>
          </a:p>
        </p:txBody>
      </p:sp>
    </p:spTree>
    <p:extLst>
      <p:ext uri="{BB962C8B-B14F-4D97-AF65-F5344CB8AC3E}">
        <p14:creationId xmlns:p14="http://schemas.microsoft.com/office/powerpoint/2010/main" val="243927732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d7171e60-d71e-4106-a8b9-6506c21092ae" xsi:nil="true"/>
    <lcf76f155ced4ddcb4097134ff3c332f xmlns="00371c52-833b-400f-ba1d-3599a71f02d7">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4530A68EFD17D48950E84BD598DC437" ma:contentTypeVersion="14" ma:contentTypeDescription="Create a new document." ma:contentTypeScope="" ma:versionID="c1631d929a25049d02698af3d85df0d7">
  <xsd:schema xmlns:xsd="http://www.w3.org/2001/XMLSchema" xmlns:xs="http://www.w3.org/2001/XMLSchema" xmlns:p="http://schemas.microsoft.com/office/2006/metadata/properties" xmlns:ns2="00371c52-833b-400f-ba1d-3599a71f02d7" xmlns:ns3="d7171e60-d71e-4106-a8b9-6506c21092ae" targetNamespace="http://schemas.microsoft.com/office/2006/metadata/properties" ma:root="true" ma:fieldsID="303819d643d7bb5a9ed7ceea4124fc6a" ns2:_="" ns3:_="">
    <xsd:import namespace="00371c52-833b-400f-ba1d-3599a71f02d7"/>
    <xsd:import namespace="d7171e60-d71e-4106-a8b9-6506c21092a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371c52-833b-400f-ba1d-3599a71f02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13cef49-2953-4246-9b7f-e3d70b1cf0eb"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7171e60-d71e-4106-a8b9-6506c21092ae"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7c93e5-97d2-4f50-abfb-d0fa337f7335}" ma:internalName="TaxCatchAll" ma:showField="CatchAllData" ma:web="d7171e60-d71e-4106-a8b9-6506c21092ae">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6AE8C25-C72E-403F-9B6F-44E0C74025C6}">
  <ds:schemaRefs>
    <ds:schemaRef ds:uri="http://schemas.microsoft.com/sharepoint/v3/contenttype/forms"/>
  </ds:schemaRefs>
</ds:datastoreItem>
</file>

<file path=customXml/itemProps2.xml><?xml version="1.0" encoding="utf-8"?>
<ds:datastoreItem xmlns:ds="http://schemas.openxmlformats.org/officeDocument/2006/customXml" ds:itemID="{ED3E3134-6F6C-4A90-997F-36FC5E064631}">
  <ds:schemaRefs>
    <ds:schemaRef ds:uri="http://schemas.microsoft.com/office/2006/metadata/properties"/>
    <ds:schemaRef ds:uri="http://schemas.microsoft.com/office/infopath/2007/PartnerControls"/>
    <ds:schemaRef ds:uri="d7171e60-d71e-4106-a8b9-6506c21092ae"/>
    <ds:schemaRef ds:uri="00371c52-833b-400f-ba1d-3599a71f02d7"/>
  </ds:schemaRefs>
</ds:datastoreItem>
</file>

<file path=customXml/itemProps3.xml><?xml version="1.0" encoding="utf-8"?>
<ds:datastoreItem xmlns:ds="http://schemas.openxmlformats.org/officeDocument/2006/customXml" ds:itemID="{316F8933-E4D7-426C-A34B-8E88DE9A12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371c52-833b-400f-ba1d-3599a71f02d7"/>
    <ds:schemaRef ds:uri="d7171e60-d71e-4106-a8b9-6506c21092a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95</TotalTime>
  <Words>198</Words>
  <Application>Microsoft Office PowerPoint</Application>
  <PresentationFormat>Custom</PresentationFormat>
  <Paragraphs>15</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 Kraynik</dc:creator>
  <cp:lastModifiedBy>Denise Anderson</cp:lastModifiedBy>
  <cp:revision>17</cp:revision>
  <dcterms:created xsi:type="dcterms:W3CDTF">2022-05-31T18:32:21Z</dcterms:created>
  <dcterms:modified xsi:type="dcterms:W3CDTF">2026-04-30T18:54:45Z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0x01010014530A68EFD17D48950E84BD598DC437</vt:lpwstr>
  </property>
  <property fmtid="{D5CDD505-2E9C-101B-9397-08002B2CF9AE}" pid="3" name="MediaServiceImageTags">
    <vt:lpwstr/>
  </property>
</Properties>
</file>