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4" r:id="rId4"/>
  </p:sldMasterIdLst>
  <p:sldIdLst>
    <p:sldId id="258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51C188-86DD-4DB9-9419-7C974E9F40BC}" v="5" dt="2026-04-30T01:48:38.9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944"/>
    <p:restoredTop sz="97046"/>
  </p:normalViewPr>
  <p:slideViewPr>
    <p:cSldViewPr snapToGrid="0">
      <p:cViewPr>
        <p:scale>
          <a:sx n="46" d="100"/>
          <a:sy n="46" d="100"/>
        </p:scale>
        <p:origin x="2966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318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411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477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402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2740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936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7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587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74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44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710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79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4099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7E085F-5184-78A5-1E92-7FF98902C2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D5A5E4-D51F-3758-F91C-D4913E98D9D7}"/>
              </a:ext>
            </a:extLst>
          </p:cNvPr>
          <p:cNvSpPr txBox="1"/>
          <p:nvPr/>
        </p:nvSpPr>
        <p:spPr>
          <a:xfrm>
            <a:off x="523149" y="4044470"/>
            <a:ext cx="6532972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14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</a:t>
            </a:r>
            <a:r>
              <a:rPr lang="en-US" sz="1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is the world’s leading youth robotics community, delivering hands-on STEM learning that inspires innovation, builds confidence, and prepares kids for life. In welcoming, team-based robotics programs, participants work collaboratively to solve an annual, themed robotics challenge — and this season, it's all about biodiversity. </a:t>
            </a:r>
            <a:b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Nothing on Earth thrives alone. 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Every gene, species, and ecosystem is part of a rich web of biological diversity that powers clean air, fresh water, and food.</a:t>
            </a:r>
            <a:b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STEM as their tool and nature as inspiration, today's boldest innovators are finding new ways to strengthen the connections that protect our shared home.</a:t>
            </a:r>
          </a:p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Building. Problem solving. Growing stronger through teamwork.</a:t>
            </a:r>
            <a:b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</a:br>
            <a:endParaRPr lang="en-US" sz="12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Welcome to our 2026-2027 robotics season, </a:t>
            </a:r>
            <a:r>
              <a:rPr lang="en-US" sz="12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CANOPY</a:t>
            </a:r>
            <a:r>
              <a:rPr lang="en-US" sz="1200" baseline="30000" dirty="0">
                <a:latin typeface="Roboto" panose="02000000000000000000" pitchFamily="2" charset="0"/>
                <a:ea typeface="Roboto" panose="02000000000000000000" pitchFamily="2" charset="0"/>
              </a:rPr>
              <a:t>TM</a:t>
            </a:r>
            <a:r>
              <a:rPr lang="en-US" sz="12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415826-B8BE-9B2C-0C3E-A8CE6662AEE7}"/>
              </a:ext>
            </a:extLst>
          </p:cNvPr>
          <p:cNvSpPr txBox="1"/>
          <p:nvPr/>
        </p:nvSpPr>
        <p:spPr>
          <a:xfrm>
            <a:off x="294105" y="9710822"/>
            <a:ext cx="73526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®, the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logo,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Robotics Competition,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Tech Challenge,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 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CANOPY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BIOBUZZ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and BIOCORE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are trademarks of For Inspiration and Recognition of Science and Technology (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 LEGO® is a registered trademark of the LEGO Group.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® LEGO® League and BIOGLOW</a:t>
            </a:r>
            <a:r>
              <a:rPr lang="en-US" sz="600" baseline="30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are jointly held trademarks of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 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and the LEGO Group. ©2026 </a:t>
            </a:r>
            <a:r>
              <a:rPr lang="en-US" sz="600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FIRST</a:t>
            </a:r>
            <a:r>
              <a:rPr lang="en-US" sz="6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All rights reserved. </a:t>
            </a:r>
          </a:p>
        </p:txBody>
      </p:sp>
    </p:spTree>
    <p:extLst>
      <p:ext uri="{BB962C8B-B14F-4D97-AF65-F5344CB8AC3E}">
        <p14:creationId xmlns:p14="http://schemas.microsoft.com/office/powerpoint/2010/main" val="36950455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171e60-d71e-4106-a8b9-6506c21092ae" xsi:nil="true"/>
    <lcf76f155ced4ddcb4097134ff3c332f xmlns="00371c52-833b-400f-ba1d-3599a71f02d7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530A68EFD17D48950E84BD598DC437" ma:contentTypeVersion="14" ma:contentTypeDescription="Create a new document." ma:contentTypeScope="" ma:versionID="c1631d929a25049d02698af3d85df0d7">
  <xsd:schema xmlns:xsd="http://www.w3.org/2001/XMLSchema" xmlns:xs="http://www.w3.org/2001/XMLSchema" xmlns:p="http://schemas.microsoft.com/office/2006/metadata/properties" xmlns:ns2="00371c52-833b-400f-ba1d-3599a71f02d7" xmlns:ns3="d7171e60-d71e-4106-a8b9-6506c21092ae" targetNamespace="http://schemas.microsoft.com/office/2006/metadata/properties" ma:root="true" ma:fieldsID="303819d643d7bb5a9ed7ceea4124fc6a" ns2:_="" ns3:_="">
    <xsd:import namespace="00371c52-833b-400f-ba1d-3599a71f02d7"/>
    <xsd:import namespace="d7171e60-d71e-4106-a8b9-6506c21092a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0371c52-833b-400f-ba1d-3599a71f02d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13cef49-2953-4246-9b7f-e3d70b1cf0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171e60-d71e-4106-a8b9-6506c21092ae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7c93e5-97d2-4f50-abfb-d0fa337f7335}" ma:internalName="TaxCatchAll" ma:showField="CatchAllData" ma:web="d7171e60-d71e-4106-a8b9-6506c21092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E9AADDC-A5E0-49A9-9254-30F7F81BCC32}">
  <ds:schemaRefs>
    <ds:schemaRef ds:uri="http://schemas.microsoft.com/office/2006/metadata/properties"/>
    <ds:schemaRef ds:uri="http://schemas.microsoft.com/office/infopath/2007/PartnerControls"/>
    <ds:schemaRef ds:uri="d7171e60-d71e-4106-a8b9-6506c21092ae"/>
    <ds:schemaRef ds:uri="00371c52-833b-400f-ba1d-3599a71f02d7"/>
  </ds:schemaRefs>
</ds:datastoreItem>
</file>

<file path=customXml/itemProps2.xml><?xml version="1.0" encoding="utf-8"?>
<ds:datastoreItem xmlns:ds="http://schemas.openxmlformats.org/officeDocument/2006/customXml" ds:itemID="{92DDBB36-032D-488B-A684-AB02A08879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0371c52-833b-400f-ba1d-3599a71f02d7"/>
    <ds:schemaRef ds:uri="d7171e60-d71e-4106-a8b9-6506c21092a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B79BB0-9A27-457C-A8C1-E71DB3D8399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32</TotalTime>
  <Words>214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Kraynik</dc:creator>
  <cp:lastModifiedBy>Denise Anderson</cp:lastModifiedBy>
  <cp:revision>10</cp:revision>
  <dcterms:created xsi:type="dcterms:W3CDTF">2023-04-10T20:15:15Z</dcterms:created>
  <dcterms:modified xsi:type="dcterms:W3CDTF">2026-04-30T14:35:54Z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0x01010014530A68EFD17D48950E84BD598DC437</vt:lpwstr>
  </property>
  <property fmtid="{D5CDD505-2E9C-101B-9397-08002B2CF9AE}" pid="3" name="MediaServiceImageTags">
    <vt:lpwstr/>
  </property>
</Properties>
</file>