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sldIdLst>
    <p:sldId id="256" r:id="rId5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84C8CC-4BB6-4556-8D6A-084EB7005700}" v="1" dt="2026-04-30T01:52:08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22"/>
    <p:restoredTop sz="97046"/>
  </p:normalViewPr>
  <p:slideViewPr>
    <p:cSldViewPr snapToGrid="0">
      <p:cViewPr>
        <p:scale>
          <a:sx n="73" d="100"/>
          <a:sy n="73" d="100"/>
        </p:scale>
        <p:origin x="1824" y="-18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7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9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856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36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0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8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5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89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0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9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6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4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64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097850-A350-FD9C-152C-0DC409C20475}"/>
              </a:ext>
            </a:extLst>
          </p:cNvPr>
          <p:cNvSpPr txBox="1"/>
          <p:nvPr/>
        </p:nvSpPr>
        <p:spPr>
          <a:xfrm>
            <a:off x="614588" y="6741950"/>
            <a:ext cx="8829223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19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</a:t>
            </a:r>
            <a:r>
              <a:rPr lang="en-US" sz="19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 the world’s leading youth robotics community, delivering hands-on STEM learning that inspires innovation, builds confidence, and prepares kids for life. In welcoming, team-based robotics programs, participants work collaboratively to solve an annual, themed robotics challenge — and this season, it's all about biodiversity. 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Nothing on Earth thrives alone.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Every gene, species, and ecosystem is part of a rich web of biological diversity that powers clean air, fresh water, and food.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STEM as their tool and nature as inspiration, today's boldest innovators are finding new ways to strengthen the connections that protect our shared home.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Building. Problem solving. Growing stronger through teamwork.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Welcome to our 2026-2027 robotics season, </a:t>
            </a:r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CANOPY</a:t>
            </a:r>
            <a:r>
              <a:rPr lang="en-US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pic>
        <p:nvPicPr>
          <p:cNvPr id="1029" name="Picture 5" descr="®️">
            <a:extLst>
              <a:ext uri="{FF2B5EF4-FFF2-40B4-BE49-F238E27FC236}">
                <a16:creationId xmlns:a16="http://schemas.microsoft.com/office/drawing/2014/main" id="{56AF39E4-44D8-DA78-5654-57930BDA9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-136525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™️">
            <a:extLst>
              <a:ext uri="{FF2B5EF4-FFF2-40B4-BE49-F238E27FC236}">
                <a16:creationId xmlns:a16="http://schemas.microsoft.com/office/drawing/2014/main" id="{2AD9FB10-0B3B-FB2C-B340-59B5062C6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-136525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1415826-B8BE-9B2C-0C3E-A8CE6662AEE7}"/>
              </a:ext>
            </a:extLst>
          </p:cNvPr>
          <p:cNvSpPr txBox="1"/>
          <p:nvPr/>
        </p:nvSpPr>
        <p:spPr>
          <a:xfrm>
            <a:off x="722583" y="14967978"/>
            <a:ext cx="8613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®, the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logo,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Robotics Competition,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Tech Challenge,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 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CANOPY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BIOBUZZ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and BIOCORE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are trademarks of For Inspiration and Recognition of Science and Technology (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 LEGO® is a registered trademark of the LEGO Group.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LEGO® League and BIOGLOW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are jointly held trademarks of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 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 the LEGO Group. ©2026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123896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0E4B95-7300-4FC7-8E02-3B61E60B4691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2.xml><?xml version="1.0" encoding="utf-8"?>
<ds:datastoreItem xmlns:ds="http://schemas.openxmlformats.org/officeDocument/2006/customXml" ds:itemID="{23706DC1-372F-4A1A-8941-5B2237E23C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2EE0A0-C2C0-43D0-A539-7EC0A1DFFF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28</TotalTime>
  <Words>214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11</cp:revision>
  <dcterms:created xsi:type="dcterms:W3CDTF">2023-04-10T20:15:15Z</dcterms:created>
  <dcterms:modified xsi:type="dcterms:W3CDTF">2026-04-30T14:35:59Z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