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4"/>
  </p:sldMasterIdLst>
  <p:notesMasterIdLst>
    <p:notesMasterId r:id="rId7"/>
  </p:notesMasterIdLst>
  <p:sldIdLst>
    <p:sldId id="275" r:id="rId5"/>
    <p:sldId id="276" r:id="rId6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E33C"/>
    <a:srgbClr val="3165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49C2E8-5A78-A9D6-667D-F102F6FE11F1}" v="2" dt="2026-07-09T15:47:56.4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16" autoAdjust="0"/>
    <p:restoredTop sz="92270" autoAdjust="0"/>
  </p:normalViewPr>
  <p:slideViewPr>
    <p:cSldViewPr snapToGrid="0" snapToObjects="1">
      <p:cViewPr varScale="1">
        <p:scale>
          <a:sx n="130" d="100"/>
          <a:sy n="130" d="100"/>
        </p:scale>
        <p:origin x="870" y="11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3" d="100"/>
          <a:sy n="93" d="100"/>
        </p:scale>
        <p:origin x="3784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FEBF98-CA0D-534C-A20C-64AD7B4C8B50}" type="datetimeFigureOut">
              <a:rPr lang="en-US" smtClean="0"/>
              <a:t>7/23/2026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671015-C9A7-E442-A272-92807C047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301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8131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elcom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2952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1611" y="1011929"/>
            <a:ext cx="8460777" cy="65432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3600" spc="-8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Conference Session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4558" y="2024683"/>
            <a:ext cx="8460776" cy="3603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cap="none" spc="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Presenter Name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085689" y="4651334"/>
            <a:ext cx="3496493" cy="1998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500" b="0" cap="none" spc="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CONFIDENTIAL UNTIL APRIL 23</a:t>
            </a:r>
          </a:p>
        </p:txBody>
      </p:sp>
    </p:spTree>
    <p:extLst>
      <p:ext uri="{BB962C8B-B14F-4D97-AF65-F5344CB8AC3E}">
        <p14:creationId xmlns:p14="http://schemas.microsoft.com/office/powerpoint/2010/main" val="422478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697538" y="330543"/>
            <a:ext cx="3222507" cy="22057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500" b="0" cap="none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CONFIDENTIAL UNTIL APRIL 23</a:t>
            </a:r>
          </a:p>
        </p:txBody>
      </p:sp>
    </p:spTree>
    <p:extLst>
      <p:ext uri="{BB962C8B-B14F-4D97-AF65-F5344CB8AC3E}">
        <p14:creationId xmlns:p14="http://schemas.microsoft.com/office/powerpoint/2010/main" val="26880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4139" y="1055377"/>
            <a:ext cx="4491612" cy="114047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600" spc="-8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4140" y="2874655"/>
            <a:ext cx="4491612" cy="114047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b="0" cap="none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58360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884807"/>
            <a:ext cx="8289236" cy="64008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67435"/>
            <a:ext cx="8289235" cy="29368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884807"/>
            <a:ext cx="8289236" cy="64008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EF8937E-7FDF-C44A-8A36-A5D313022C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050" y="1667434"/>
            <a:ext cx="5111750" cy="2937647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  <a:lvl2pPr>
              <a:defRPr sz="2000"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2pPr>
            <a:lvl3pPr>
              <a:defRPr sz="1800"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3pPr>
            <a:lvl4pPr>
              <a:defRPr sz="1600"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4pPr>
            <a:lvl5pPr>
              <a:defRPr sz="1400"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4F49F02-EF0A-1541-AE9A-C0D9F3AE3A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1" y="1667434"/>
            <a:ext cx="2922103" cy="29376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5969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7A2E7-7AC0-7C42-BA19-C28C5C917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294" y="598595"/>
            <a:ext cx="6754904" cy="6758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15545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144001" cy="333617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85184" y="3518169"/>
            <a:ext cx="2822712" cy="38164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36104" y="3518169"/>
            <a:ext cx="4744279" cy="44689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5" name="Straight Connector 4"/>
          <p:cNvCxnSpPr>
            <a:cxnSpLocks/>
          </p:cNvCxnSpPr>
          <p:nvPr userDrawn="1"/>
        </p:nvCxnSpPr>
        <p:spPr>
          <a:xfrm>
            <a:off x="0" y="3347405"/>
            <a:ext cx="9144000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0880C09-58BE-704C-9EF5-700C1A4D4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398045"/>
            <a:ext cx="8289236" cy="60959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3F92CB7-DE02-2F4F-B713-660296149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43001"/>
            <a:ext cx="8289235" cy="24193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82949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949927"/>
            <a:ext cx="8289236" cy="55418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47568"/>
            <a:ext cx="8289235" cy="29737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44402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0880C09-58BE-704C-9EF5-700C1A4D4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398045"/>
            <a:ext cx="8289236" cy="60959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3F92CB7-DE02-2F4F-B713-660296149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43000"/>
            <a:ext cx="8289235" cy="24193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307870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949927"/>
            <a:ext cx="8289236" cy="55418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47568"/>
            <a:ext cx="8289235" cy="29737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606247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0880C09-58BE-704C-9EF5-700C1A4D4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398045"/>
            <a:ext cx="8289236" cy="60959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3F92CB7-DE02-2F4F-B713-660296149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43000"/>
            <a:ext cx="8289235" cy="24193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992629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949927"/>
            <a:ext cx="8289236" cy="55418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47826"/>
            <a:ext cx="8289235" cy="29734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16882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0880C09-58BE-704C-9EF5-700C1A4D4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398045"/>
            <a:ext cx="8289236" cy="60959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3F92CB7-DE02-2F4F-B713-660296149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43001"/>
            <a:ext cx="8289235" cy="24193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754128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949927"/>
            <a:ext cx="8289236" cy="55418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47824"/>
            <a:ext cx="8289235" cy="29734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852443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0880C09-58BE-704C-9EF5-700C1A4D4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398045"/>
            <a:ext cx="8289236" cy="60959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3F92CB7-DE02-2F4F-B713-660296149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43001"/>
            <a:ext cx="8289235" cy="24193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9623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949927"/>
            <a:ext cx="8289236" cy="554181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47825"/>
            <a:ext cx="8289235" cy="29734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493717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3F92CB7-DE02-2F4F-B713-660296149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43001"/>
            <a:ext cx="8289235" cy="24193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67100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29188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8554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20196" y="598595"/>
            <a:ext cx="6119002" cy="67586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20196" y="1799293"/>
            <a:ext cx="6119002" cy="25537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50" r:id="rId2"/>
    <p:sldLayoutId id="2147483913" r:id="rId3"/>
    <p:sldLayoutId id="2147483948" r:id="rId4"/>
    <p:sldLayoutId id="2147483949" r:id="rId5"/>
    <p:sldLayoutId id="2147483925" r:id="rId6"/>
    <p:sldLayoutId id="2147483914" r:id="rId7"/>
    <p:sldLayoutId id="2147483945" r:id="rId8"/>
    <p:sldLayoutId id="2147483936" r:id="rId9"/>
    <p:sldLayoutId id="2147483921" r:id="rId10"/>
    <p:sldLayoutId id="2147483934" r:id="rId11"/>
    <p:sldLayoutId id="2147483946" r:id="rId12"/>
    <p:sldLayoutId id="2147483947" r:id="rId13"/>
    <p:sldLayoutId id="2147483937" r:id="rId14"/>
    <p:sldLayoutId id="2147483938" r:id="rId15"/>
    <p:sldLayoutId id="2147483939" r:id="rId16"/>
    <p:sldLayoutId id="2147483940" r:id="rId17"/>
    <p:sldLayoutId id="2147483941" r:id="rId18"/>
    <p:sldLayoutId id="2147483942" r:id="rId19"/>
    <p:sldLayoutId id="2147483943" r:id="rId20"/>
    <p:sldLayoutId id="2147483944" r:id="rId21"/>
    <p:sldLayoutId id="2147483951" r:id="rId22"/>
    <p:sldLayoutId id="2147483952" r:id="rId2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400" b="1" i="0" kern="1200" cap="none" spc="0" baseline="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Helvetica Neue" panose="02000503000000020004" pitchFamily="2" charset="0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Helvetica Neue" panose="02000503000000020004" pitchFamily="2" charset="0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•"/>
        <a:defRPr sz="20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•"/>
        <a:defRPr sz="18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•"/>
        <a:defRPr sz="16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•"/>
        <a:defRPr sz="1400" b="0" i="0" kern="1200" baseline="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3165ABB-1AE0-8EA7-71CD-D4CF6CDD9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7" y="870925"/>
            <a:ext cx="8289236" cy="554182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Thank you Judges!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87F7EB-0C50-7131-BB9A-BCB588F81910}"/>
              </a:ext>
            </a:extLst>
          </p:cNvPr>
          <p:cNvSpPr txBox="1"/>
          <p:nvPr/>
        </p:nvSpPr>
        <p:spPr>
          <a:xfrm>
            <a:off x="457197" y="1475211"/>
            <a:ext cx="8163701" cy="3539430"/>
          </a:xfrm>
          <a:prstGeom prst="rect">
            <a:avLst/>
          </a:prstGeom>
          <a:noFill/>
        </p:spPr>
        <p:txBody>
          <a:bodyPr wrap="square" numCol="3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FirstName Last Name</a:t>
            </a:r>
            <a:br>
              <a:rPr lang="en-US" sz="1600" dirty="0">
                <a:solidFill>
                  <a:prstClr val="black"/>
                </a:solidFill>
              </a:rPr>
            </a:br>
            <a:r>
              <a:rPr lang="en-US" sz="1600" i="1" dirty="0">
                <a:solidFill>
                  <a:prstClr val="black"/>
                </a:solidFill>
              </a:rPr>
              <a:t>Company Name - Italics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FirstName Last Name</a:t>
            </a:r>
            <a:br>
              <a:rPr lang="en-US" sz="1600" dirty="0">
                <a:solidFill>
                  <a:prstClr val="black"/>
                </a:solidFill>
              </a:rPr>
            </a:br>
            <a:r>
              <a:rPr lang="en-US" sz="1600" i="1" dirty="0">
                <a:solidFill>
                  <a:prstClr val="black"/>
                </a:solidFill>
              </a:rPr>
              <a:t>Company Name – Italics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FirstName Last Name</a:t>
            </a:r>
            <a:br>
              <a:rPr lang="en-US" sz="1600" dirty="0">
                <a:solidFill>
                  <a:prstClr val="black"/>
                </a:solidFill>
              </a:rPr>
            </a:br>
            <a:r>
              <a:rPr lang="en-US" sz="1600" i="1" dirty="0">
                <a:solidFill>
                  <a:prstClr val="black"/>
                </a:solidFill>
              </a:rPr>
              <a:t>Company Name - Italics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FirstName Last Name</a:t>
            </a:r>
            <a:br>
              <a:rPr lang="en-US" sz="1600" dirty="0">
                <a:solidFill>
                  <a:prstClr val="black"/>
                </a:solidFill>
              </a:rPr>
            </a:br>
            <a:r>
              <a:rPr lang="en-US" sz="1600" i="1" dirty="0">
                <a:solidFill>
                  <a:prstClr val="black"/>
                </a:solidFill>
              </a:rPr>
              <a:t>Company Name - Italics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FirstName Last Name</a:t>
            </a:r>
            <a:br>
              <a:rPr lang="en-US" sz="1600" dirty="0">
                <a:solidFill>
                  <a:prstClr val="black"/>
                </a:solidFill>
              </a:rPr>
            </a:br>
            <a:r>
              <a:rPr lang="en-US" sz="1600" i="1" dirty="0">
                <a:solidFill>
                  <a:prstClr val="black"/>
                </a:solidFill>
              </a:rPr>
              <a:t>Company Name - Italics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FirstName Last Name</a:t>
            </a:r>
            <a:br>
              <a:rPr lang="en-US" sz="1600" dirty="0">
                <a:solidFill>
                  <a:prstClr val="black"/>
                </a:solidFill>
              </a:rPr>
            </a:br>
            <a:r>
              <a:rPr lang="en-US" sz="1600" i="1" dirty="0">
                <a:solidFill>
                  <a:prstClr val="black"/>
                </a:solidFill>
              </a:rPr>
              <a:t>Company Name - Italics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FirstName Last Name</a:t>
            </a:r>
            <a:br>
              <a:rPr lang="en-US" sz="1600" dirty="0">
                <a:solidFill>
                  <a:prstClr val="black"/>
                </a:solidFill>
              </a:rPr>
            </a:br>
            <a:r>
              <a:rPr lang="en-US" sz="1600" i="1" dirty="0">
                <a:solidFill>
                  <a:prstClr val="black"/>
                </a:solidFill>
              </a:rPr>
              <a:t>Company Name - Italics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FirstName Last Name</a:t>
            </a:r>
            <a:br>
              <a:rPr lang="en-US" sz="1600" dirty="0">
                <a:solidFill>
                  <a:prstClr val="black"/>
                </a:solidFill>
              </a:rPr>
            </a:br>
            <a:r>
              <a:rPr lang="en-US" sz="1600" i="1" dirty="0">
                <a:solidFill>
                  <a:prstClr val="black"/>
                </a:solidFill>
              </a:rPr>
              <a:t>Company Name - Italics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FirstName Last Name</a:t>
            </a:r>
            <a:br>
              <a:rPr lang="en-US" sz="1600" dirty="0">
                <a:solidFill>
                  <a:prstClr val="black"/>
                </a:solidFill>
              </a:rPr>
            </a:br>
            <a:r>
              <a:rPr lang="en-US" sz="1600" i="1" dirty="0">
                <a:solidFill>
                  <a:prstClr val="black"/>
                </a:solidFill>
              </a:rPr>
              <a:t>Company Name - Italics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FirstName Last Name</a:t>
            </a:r>
            <a:br>
              <a:rPr lang="en-US" sz="1600" dirty="0">
                <a:solidFill>
                  <a:prstClr val="black"/>
                </a:solidFill>
              </a:rPr>
            </a:br>
            <a:r>
              <a:rPr lang="en-US" sz="1600" i="1" dirty="0">
                <a:solidFill>
                  <a:prstClr val="black"/>
                </a:solidFill>
              </a:rPr>
              <a:t>Company Name - Italics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FirstName Last Name</a:t>
            </a:r>
            <a:br>
              <a:rPr lang="en-US" sz="1600" dirty="0">
                <a:solidFill>
                  <a:prstClr val="black"/>
                </a:solidFill>
              </a:rPr>
            </a:br>
            <a:r>
              <a:rPr lang="en-US" sz="1600" i="1" dirty="0">
                <a:solidFill>
                  <a:prstClr val="black"/>
                </a:solidFill>
              </a:rPr>
              <a:t>Company Name - Italics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FirstName Last Name</a:t>
            </a:r>
            <a:br>
              <a:rPr lang="en-US" sz="1600" dirty="0">
                <a:solidFill>
                  <a:prstClr val="black"/>
                </a:solidFill>
              </a:rPr>
            </a:br>
            <a:r>
              <a:rPr lang="en-US" sz="1600" i="1" dirty="0">
                <a:solidFill>
                  <a:prstClr val="black"/>
                </a:solidFill>
              </a:rPr>
              <a:t>Company Name - Italics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FirstName Last Name</a:t>
            </a:r>
            <a:br>
              <a:rPr lang="en-US" sz="1600" dirty="0">
                <a:solidFill>
                  <a:prstClr val="black"/>
                </a:solidFill>
              </a:rPr>
            </a:br>
            <a:r>
              <a:rPr lang="en-US" sz="1600" i="1" dirty="0">
                <a:solidFill>
                  <a:prstClr val="black"/>
                </a:solidFill>
              </a:rPr>
              <a:t>Company Name - Italics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FirstName Last Name</a:t>
            </a:r>
            <a:br>
              <a:rPr lang="en-US" sz="1600" dirty="0">
                <a:solidFill>
                  <a:prstClr val="black"/>
                </a:solidFill>
              </a:rPr>
            </a:br>
            <a:r>
              <a:rPr lang="en-US" sz="1600" i="1" dirty="0">
                <a:solidFill>
                  <a:prstClr val="black"/>
                </a:solidFill>
              </a:rPr>
              <a:t>Company Name - Italics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FirstName Last Name</a:t>
            </a:r>
            <a:br>
              <a:rPr lang="en-US" sz="1600" dirty="0">
                <a:solidFill>
                  <a:prstClr val="black"/>
                </a:solidFill>
              </a:rPr>
            </a:br>
            <a:r>
              <a:rPr lang="en-US" sz="1600" i="1" dirty="0">
                <a:solidFill>
                  <a:prstClr val="black"/>
                </a:solidFill>
              </a:rPr>
              <a:t>Company Name - Italics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FirstName Last Name</a:t>
            </a:r>
            <a:br>
              <a:rPr lang="en-US" sz="1600" dirty="0">
                <a:solidFill>
                  <a:prstClr val="black"/>
                </a:solidFill>
              </a:rPr>
            </a:br>
            <a:r>
              <a:rPr lang="en-US" sz="1600" i="1" dirty="0">
                <a:solidFill>
                  <a:prstClr val="black"/>
                </a:solidFill>
              </a:rPr>
              <a:t>Company Name - Italics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FirstName Last Name</a:t>
            </a:r>
            <a:br>
              <a:rPr lang="en-US" sz="1600" dirty="0">
                <a:solidFill>
                  <a:prstClr val="black"/>
                </a:solidFill>
              </a:rPr>
            </a:br>
            <a:r>
              <a:rPr lang="en-US" sz="1600" i="1" dirty="0">
                <a:solidFill>
                  <a:prstClr val="black"/>
                </a:solidFill>
              </a:rPr>
              <a:t>Company Name - Italics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FirstName Last Name</a:t>
            </a:r>
            <a:br>
              <a:rPr lang="en-US" sz="1600" dirty="0">
                <a:solidFill>
                  <a:prstClr val="black"/>
                </a:solidFill>
              </a:rPr>
            </a:br>
            <a:r>
              <a:rPr lang="en-US" sz="1600" i="1" dirty="0">
                <a:solidFill>
                  <a:prstClr val="black"/>
                </a:solidFill>
              </a:rPr>
              <a:t>Company Name - Italics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FirstName Last Name</a:t>
            </a:r>
            <a:br>
              <a:rPr lang="en-US" sz="1600" dirty="0">
                <a:solidFill>
                  <a:prstClr val="black"/>
                </a:solidFill>
              </a:rPr>
            </a:br>
            <a:r>
              <a:rPr lang="en-US" sz="1600" i="1" dirty="0">
                <a:solidFill>
                  <a:prstClr val="black"/>
                </a:solidFill>
              </a:rPr>
              <a:t>Company Name - Italics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FirstName Last Name</a:t>
            </a:r>
            <a:br>
              <a:rPr lang="en-US" sz="1600" dirty="0">
                <a:solidFill>
                  <a:prstClr val="black"/>
                </a:solidFill>
              </a:rPr>
            </a:br>
            <a:r>
              <a:rPr lang="en-US" sz="1600" i="1" dirty="0">
                <a:solidFill>
                  <a:prstClr val="black"/>
                </a:solidFill>
              </a:rPr>
              <a:t>Company Name - Italics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600" i="1" dirty="0">
              <a:solidFill>
                <a:prstClr val="black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019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0A1F30-8B20-482B-DF7C-5CBA08A05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A61055-668B-D19F-3CD9-755011446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7" y="870925"/>
            <a:ext cx="8289236" cy="554182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Thank you Judges!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B3407D-DB86-6823-6A48-05D50FC30916}"/>
              </a:ext>
            </a:extLst>
          </p:cNvPr>
          <p:cNvSpPr txBox="1"/>
          <p:nvPr/>
        </p:nvSpPr>
        <p:spPr>
          <a:xfrm>
            <a:off x="457197" y="1475211"/>
            <a:ext cx="8163701" cy="3539430"/>
          </a:xfrm>
          <a:prstGeom prst="rect">
            <a:avLst/>
          </a:prstGeom>
          <a:noFill/>
        </p:spPr>
        <p:txBody>
          <a:bodyPr wrap="square" numCol="3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FirstName Last Name</a:t>
            </a:r>
            <a:br>
              <a:rPr lang="en-US" sz="1600" dirty="0">
                <a:solidFill>
                  <a:prstClr val="black"/>
                </a:solidFill>
              </a:rPr>
            </a:br>
            <a:r>
              <a:rPr lang="en-US" sz="1600" i="1" dirty="0">
                <a:solidFill>
                  <a:prstClr val="black"/>
                </a:solidFill>
              </a:rPr>
              <a:t>Company Name - Italics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FirstName Last Name</a:t>
            </a:r>
            <a:br>
              <a:rPr lang="en-US" sz="1600" dirty="0">
                <a:solidFill>
                  <a:prstClr val="black"/>
                </a:solidFill>
              </a:rPr>
            </a:br>
            <a:r>
              <a:rPr lang="en-US" sz="1600" i="1" dirty="0">
                <a:solidFill>
                  <a:prstClr val="black"/>
                </a:solidFill>
              </a:rPr>
              <a:t>Company Name – Italics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FirstName Last Name</a:t>
            </a:r>
            <a:br>
              <a:rPr lang="en-US" sz="1600" dirty="0">
                <a:solidFill>
                  <a:prstClr val="black"/>
                </a:solidFill>
              </a:rPr>
            </a:br>
            <a:r>
              <a:rPr lang="en-US" sz="1600" i="1" dirty="0">
                <a:solidFill>
                  <a:prstClr val="black"/>
                </a:solidFill>
              </a:rPr>
              <a:t>Company Name - Italics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FirstName Last Name</a:t>
            </a:r>
            <a:br>
              <a:rPr lang="en-US" sz="1600" dirty="0">
                <a:solidFill>
                  <a:prstClr val="black"/>
                </a:solidFill>
              </a:rPr>
            </a:br>
            <a:r>
              <a:rPr lang="en-US" sz="1600" i="1" dirty="0">
                <a:solidFill>
                  <a:prstClr val="black"/>
                </a:solidFill>
              </a:rPr>
              <a:t>Company Name - Italics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FirstName Last Name</a:t>
            </a:r>
            <a:br>
              <a:rPr lang="en-US" sz="1600" dirty="0">
                <a:solidFill>
                  <a:prstClr val="black"/>
                </a:solidFill>
              </a:rPr>
            </a:br>
            <a:r>
              <a:rPr lang="en-US" sz="1600" i="1" dirty="0">
                <a:solidFill>
                  <a:prstClr val="black"/>
                </a:solidFill>
              </a:rPr>
              <a:t>Company Name - Italics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FirstName Last Name</a:t>
            </a:r>
            <a:br>
              <a:rPr lang="en-US" sz="1600" dirty="0">
                <a:solidFill>
                  <a:prstClr val="black"/>
                </a:solidFill>
              </a:rPr>
            </a:br>
            <a:r>
              <a:rPr lang="en-US" sz="1600" i="1" dirty="0">
                <a:solidFill>
                  <a:prstClr val="black"/>
                </a:solidFill>
              </a:rPr>
              <a:t>Company Name - Italics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FirstName Last Name</a:t>
            </a:r>
            <a:br>
              <a:rPr lang="en-US" sz="1600" dirty="0">
                <a:solidFill>
                  <a:prstClr val="black"/>
                </a:solidFill>
              </a:rPr>
            </a:br>
            <a:r>
              <a:rPr lang="en-US" sz="1600" i="1" dirty="0">
                <a:solidFill>
                  <a:prstClr val="black"/>
                </a:solidFill>
              </a:rPr>
              <a:t>Company Name - Italics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FirstName Last Name</a:t>
            </a:r>
            <a:br>
              <a:rPr lang="en-US" sz="1600" dirty="0">
                <a:solidFill>
                  <a:prstClr val="black"/>
                </a:solidFill>
              </a:rPr>
            </a:br>
            <a:r>
              <a:rPr lang="en-US" sz="1600" i="1" dirty="0">
                <a:solidFill>
                  <a:prstClr val="black"/>
                </a:solidFill>
              </a:rPr>
              <a:t>Company Name - Italics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FirstName Last Name</a:t>
            </a:r>
            <a:br>
              <a:rPr lang="en-US" sz="1600" dirty="0">
                <a:solidFill>
                  <a:prstClr val="black"/>
                </a:solidFill>
              </a:rPr>
            </a:br>
            <a:r>
              <a:rPr lang="en-US" sz="1600" i="1" dirty="0">
                <a:solidFill>
                  <a:prstClr val="black"/>
                </a:solidFill>
              </a:rPr>
              <a:t>Company Name - Italics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FirstName Last Name</a:t>
            </a:r>
            <a:br>
              <a:rPr lang="en-US" sz="1600" dirty="0">
                <a:solidFill>
                  <a:prstClr val="black"/>
                </a:solidFill>
              </a:rPr>
            </a:br>
            <a:r>
              <a:rPr lang="en-US" sz="1600" i="1" dirty="0">
                <a:solidFill>
                  <a:prstClr val="black"/>
                </a:solidFill>
              </a:rPr>
              <a:t>Company Name - Italics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FirstName Last Name</a:t>
            </a:r>
            <a:br>
              <a:rPr lang="en-US" sz="1600" dirty="0">
                <a:solidFill>
                  <a:prstClr val="black"/>
                </a:solidFill>
              </a:rPr>
            </a:br>
            <a:r>
              <a:rPr lang="en-US" sz="1600" i="1" dirty="0">
                <a:solidFill>
                  <a:prstClr val="black"/>
                </a:solidFill>
              </a:rPr>
              <a:t>Company Name - Italics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FirstName Last Name</a:t>
            </a:r>
            <a:br>
              <a:rPr lang="en-US" sz="1600" dirty="0">
                <a:solidFill>
                  <a:prstClr val="black"/>
                </a:solidFill>
              </a:rPr>
            </a:br>
            <a:r>
              <a:rPr lang="en-US" sz="1600" i="1" dirty="0">
                <a:solidFill>
                  <a:prstClr val="black"/>
                </a:solidFill>
              </a:rPr>
              <a:t>Company Name - Italics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FirstName Last Name</a:t>
            </a:r>
            <a:br>
              <a:rPr lang="en-US" sz="1600" dirty="0">
                <a:solidFill>
                  <a:prstClr val="black"/>
                </a:solidFill>
              </a:rPr>
            </a:br>
            <a:r>
              <a:rPr lang="en-US" sz="1600" i="1" dirty="0">
                <a:solidFill>
                  <a:prstClr val="black"/>
                </a:solidFill>
              </a:rPr>
              <a:t>Company Name - Italics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FirstName Last Name</a:t>
            </a:r>
            <a:br>
              <a:rPr lang="en-US" sz="1600" dirty="0">
                <a:solidFill>
                  <a:prstClr val="black"/>
                </a:solidFill>
              </a:rPr>
            </a:br>
            <a:r>
              <a:rPr lang="en-US" sz="1600" i="1" dirty="0">
                <a:solidFill>
                  <a:prstClr val="black"/>
                </a:solidFill>
              </a:rPr>
              <a:t>Company Name - Italics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FirstName Last Name</a:t>
            </a:r>
            <a:br>
              <a:rPr lang="en-US" sz="1600" dirty="0">
                <a:solidFill>
                  <a:prstClr val="black"/>
                </a:solidFill>
              </a:rPr>
            </a:br>
            <a:r>
              <a:rPr lang="en-US" sz="1600" i="1" dirty="0">
                <a:solidFill>
                  <a:prstClr val="black"/>
                </a:solidFill>
              </a:rPr>
              <a:t>Company Name - Italics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FirstName Last Name</a:t>
            </a:r>
            <a:br>
              <a:rPr lang="en-US" sz="1600" dirty="0">
                <a:solidFill>
                  <a:prstClr val="black"/>
                </a:solidFill>
              </a:rPr>
            </a:br>
            <a:r>
              <a:rPr lang="en-US" sz="1600" i="1" dirty="0">
                <a:solidFill>
                  <a:prstClr val="black"/>
                </a:solidFill>
              </a:rPr>
              <a:t>Company Name - Italics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FirstName Last Name</a:t>
            </a:r>
            <a:br>
              <a:rPr lang="en-US" sz="1600" dirty="0">
                <a:solidFill>
                  <a:prstClr val="black"/>
                </a:solidFill>
              </a:rPr>
            </a:br>
            <a:r>
              <a:rPr lang="en-US" sz="1600" i="1" dirty="0">
                <a:solidFill>
                  <a:prstClr val="black"/>
                </a:solidFill>
              </a:rPr>
              <a:t>Company Name - Italics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FirstName Last Name</a:t>
            </a:r>
            <a:br>
              <a:rPr lang="en-US" sz="1600" dirty="0">
                <a:solidFill>
                  <a:prstClr val="black"/>
                </a:solidFill>
              </a:rPr>
            </a:br>
            <a:r>
              <a:rPr lang="en-US" sz="1600" i="1" dirty="0">
                <a:solidFill>
                  <a:prstClr val="black"/>
                </a:solidFill>
              </a:rPr>
              <a:t>Company Name - Italics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FirstName Last Name</a:t>
            </a:r>
            <a:br>
              <a:rPr lang="en-US" sz="1600" dirty="0">
                <a:solidFill>
                  <a:prstClr val="black"/>
                </a:solidFill>
              </a:rPr>
            </a:br>
            <a:r>
              <a:rPr lang="en-US" sz="1600" i="1" dirty="0">
                <a:solidFill>
                  <a:prstClr val="black"/>
                </a:solidFill>
              </a:rPr>
              <a:t>Company Name - Italics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FirstName Last Name</a:t>
            </a:r>
            <a:br>
              <a:rPr lang="en-US" sz="1600" dirty="0">
                <a:solidFill>
                  <a:prstClr val="black"/>
                </a:solidFill>
              </a:rPr>
            </a:br>
            <a:r>
              <a:rPr lang="en-US" sz="1600" i="1" dirty="0">
                <a:solidFill>
                  <a:prstClr val="black"/>
                </a:solidFill>
              </a:rPr>
              <a:t>Company Name - Italics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600" i="1" dirty="0">
              <a:solidFill>
                <a:prstClr val="black"/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1160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bfdc619-4bd5-4a26-8e37-4be4446dc23a" xsi:nil="true"/>
    <lcf76f155ced4ddcb4097134ff3c332f xmlns="8a83b0be-e607-49da-a246-f298b4b5ec7f">
      <Terms xmlns="http://schemas.microsoft.com/office/infopath/2007/PartnerControls"/>
    </lcf76f155ced4ddcb4097134ff3c332f>
    <SharedWithUsers xmlns="b718360c-095c-4280-bd47-11306c163094">
      <UserInfo>
        <DisplayName/>
        <AccountId xsi:nil="true"/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CC0FF582BA2C74CA333CA7FE12CA5DA" ma:contentTypeVersion="18" ma:contentTypeDescription="Create a new document." ma:contentTypeScope="" ma:versionID="528733507ede61ed80fad8af8656fc73">
  <xsd:schema xmlns:xsd="http://www.w3.org/2001/XMLSchema" xmlns:xs="http://www.w3.org/2001/XMLSchema" xmlns:p="http://schemas.microsoft.com/office/2006/metadata/properties" xmlns:ns2="8a83b0be-e607-49da-a246-f298b4b5ec7f" xmlns:ns3="b718360c-095c-4280-bd47-11306c163094" xmlns:ns4="0bfdc619-4bd5-4a26-8e37-4be4446dc23a" targetNamespace="http://schemas.microsoft.com/office/2006/metadata/properties" ma:root="true" ma:fieldsID="ec414f38eabfcd806c7394e425cd8ab8" ns2:_="" ns3:_="" ns4:_="">
    <xsd:import namespace="8a83b0be-e607-49da-a246-f298b4b5ec7f"/>
    <xsd:import namespace="b718360c-095c-4280-bd47-11306c163094"/>
    <xsd:import namespace="0bfdc619-4bd5-4a26-8e37-4be4446dc23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83b0be-e607-49da-a246-f298b4b5ec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f13cef49-2953-4246-9b7f-e3d70b1cf0e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18360c-095c-4280-bd47-11306c163094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fdc619-4bd5-4a26-8e37-4be4446dc23a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bc931174-68fc-4c21-937b-caa901218770}" ma:internalName="TaxCatchAll" ma:showField="CatchAllData" ma:web="b718360c-095c-4280-bd47-11306c1630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BC7D6B3-7C1E-4CC1-9147-CD17D747095F}">
  <ds:schemaRefs>
    <ds:schemaRef ds:uri="http://schemas.microsoft.com/office/2006/metadata/properties"/>
    <ds:schemaRef ds:uri="http://schemas.microsoft.com/office/infopath/2007/PartnerControls"/>
    <ds:schemaRef ds:uri="00371c52-833b-400f-ba1d-3599a71f02d7"/>
    <ds:schemaRef ds:uri="d7171e60-d71e-4106-a8b9-6506c21092ae"/>
    <ds:schemaRef ds:uri="87d73d92-f3b2-4d27-a35a-53cc797cc4e6"/>
    <ds:schemaRef ds:uri="0bfdc619-4bd5-4a26-8e37-4be4446dc23a"/>
    <ds:schemaRef ds:uri="8a83b0be-e607-49da-a246-f298b4b5ec7f"/>
    <ds:schemaRef ds:uri="b718360c-095c-4280-bd47-11306c163094"/>
  </ds:schemaRefs>
</ds:datastoreItem>
</file>

<file path=customXml/itemProps2.xml><?xml version="1.0" encoding="utf-8"?>
<ds:datastoreItem xmlns:ds="http://schemas.openxmlformats.org/officeDocument/2006/customXml" ds:itemID="{B4946AAB-2EA0-4D7D-A794-176C57A85ED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EF73144-0457-4F86-81FD-A850110F36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a83b0be-e607-49da-a246-f298b4b5ec7f"/>
    <ds:schemaRef ds:uri="b718360c-095c-4280-bd47-11306c163094"/>
    <ds:schemaRef ds:uri="0bfdc619-4bd5-4a26-8e37-4be4446dc23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Essential.thmx</Template>
  <TotalTime>20376</TotalTime>
  <Words>328</Words>
  <Application>Microsoft Office PowerPoint</Application>
  <PresentationFormat>On-screen Show (16:9)</PresentationFormat>
  <Paragraphs>42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Essential</vt:lpstr>
      <vt:lpstr>Thank you Judges!</vt:lpstr>
      <vt:lpstr>Thank you Judges!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FIRST</dc:creator>
  <cp:lastModifiedBy>Fiona Hanlon</cp:lastModifiedBy>
  <cp:revision>103</cp:revision>
  <dcterms:created xsi:type="dcterms:W3CDTF">2017-02-15T18:38:39Z</dcterms:created>
  <dcterms:modified xsi:type="dcterms:W3CDTF">2026-07-23T16:24:35Z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0x010100ACC0FF582BA2C74CA333CA7FE12CA5DA</vt:lpwstr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</Properties>
</file>