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5143500" type="screen16x9"/>
  <p:notesSz cx="6858000" cy="9144000"/>
  <p:embeddedFontLst>
    <p:embeddedFont>
      <p:font typeface="Merriweather Sans" panose="020B0604020202020204" charset="0"/>
      <p:italic r:id="rId39"/>
      <p:boldItalic r:id="rId40"/>
    </p:embeddedFont>
    <p:embeddedFont>
      <p:font typeface="Droid Sans" panose="020B0604020202020204" charset="0"/>
      <p:regular r:id="rId41"/>
      <p:bold r:id="rId42"/>
    </p:embeddedFont>
    <p:embeddedFont>
      <p:font typeface="Source Sans Pro"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Georgia" panose="02040502050405020303"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6536192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rgbClr val="1155CC"/>
                </a:solidFill>
              </a:rPr>
              <a:t>Welcome!  We are so glad that you could join us today to learn about how Walt’s STEM Toolbox products can help you easily connect with and promote STEM in your community.</a:t>
            </a:r>
          </a:p>
          <a:p>
            <a:pPr lvl="0">
              <a:spcBef>
                <a:spcPts val="0"/>
              </a:spcBef>
              <a:buNone/>
            </a:pPr>
            <a:r>
              <a:rPr lang="en">
                <a:solidFill>
                  <a:srgbClr val="1155CC"/>
                </a:solidFill>
              </a:rPr>
              <a:t>(Introduce ourselves: names, positions, year in school and year on team/FIRST, team accomplishments) </a:t>
            </a:r>
          </a:p>
          <a:p>
            <a:pPr lvl="0">
              <a:spcBef>
                <a:spcPts val="0"/>
              </a:spcBef>
              <a:buNone/>
            </a:pPr>
            <a:r>
              <a:rPr lang="en">
                <a:solidFill>
                  <a:srgbClr val="1155CC"/>
                </a:solidFill>
              </a:rPr>
              <a:t>Khyati: I am a sophomore in high school, I am the project lead of Camp in a Can and storybook, I write essays and talk to judges at competition, and I’m on the Girls FIRST planning committee,</a:t>
            </a:r>
          </a:p>
          <a:p>
            <a:pPr lvl="0">
              <a:spcBef>
                <a:spcPts val="0"/>
              </a:spcBef>
              <a:buNone/>
            </a:pPr>
            <a:r>
              <a:rPr lang="en">
                <a:solidFill>
                  <a:srgbClr val="FF00FF"/>
                </a:solidFill>
              </a:rPr>
              <a:t>Ria: Freshman in highschool, and while it is my first year on team and I actively work in multiple departments, contributed on essays and represented the team in the pits with our Awards Team, Girls FIRST planning committee, produced videos, 2 presentations (in Oswego Novelis aluminum plant and Georgia Science Teacher Association State conference)</a:t>
            </a:r>
          </a:p>
          <a:p>
            <a:pPr lvl="0">
              <a:spcBef>
                <a:spcPts val="0"/>
              </a:spcBef>
              <a:buNone/>
            </a:pPr>
            <a:r>
              <a:rPr lang="en">
                <a:solidFill>
                  <a:srgbClr val="0000FF"/>
                </a:solidFill>
              </a:rPr>
              <a:t>We are pleased to be presenting  Kaitin Kress, Corporate Social Responsibility Specialist and Ashley Gravlee, Manager for Corporate Social Responsibility  at Novelis.</a:t>
            </a:r>
          </a:p>
          <a:p>
            <a:pPr lvl="0">
              <a:spcBef>
                <a:spcPts val="0"/>
              </a:spcBef>
              <a:buNone/>
            </a:pPr>
            <a:r>
              <a:rPr lang="en">
                <a:solidFill>
                  <a:srgbClr val="0000FF"/>
                </a:solidFill>
              </a:rPr>
              <a:t>Novelis is a phenomenal sponsor of FIRST World-wide as well as being personally involved with teams.  We are fortunate to have worked with Novelis on the development of this project.</a:t>
            </a:r>
          </a:p>
        </p:txBody>
      </p:sp>
    </p:spTree>
    <p:extLst>
      <p:ext uri="{BB962C8B-B14F-4D97-AF65-F5344CB8AC3E}">
        <p14:creationId xmlns:p14="http://schemas.microsoft.com/office/powerpoint/2010/main" val="146265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solidFill>
                <a:srgbClr val="FF00FF"/>
              </a:solidFill>
            </a:endParaRPr>
          </a:p>
          <a:p>
            <a:pPr marL="457200" lvl="0" indent="-228600" rtl="0">
              <a:spcBef>
                <a:spcPts val="0"/>
              </a:spcBef>
              <a:buClr>
                <a:srgbClr val="0000FF"/>
              </a:buClr>
              <a:buChar char="-"/>
            </a:pPr>
            <a:r>
              <a:rPr lang="en">
                <a:solidFill>
                  <a:srgbClr val="0000FF"/>
                </a:solidFill>
              </a:rPr>
              <a:t>many elementary teachers are not comfortable or confident teaching STEM; this book is a great resource for them as well as their students!</a:t>
            </a:r>
          </a:p>
          <a:p>
            <a:pPr marL="457200" lvl="0" indent="-228600" rtl="0">
              <a:spcBef>
                <a:spcPts val="0"/>
              </a:spcBef>
              <a:buClr>
                <a:srgbClr val="0000FF"/>
              </a:buClr>
              <a:buChar char="-"/>
            </a:pPr>
            <a:r>
              <a:rPr lang="en">
                <a:solidFill>
                  <a:srgbClr val="0000FF"/>
                </a:solidFill>
              </a:rPr>
              <a:t>Each engineering field is brought to life with a short story,activity, and lab.</a:t>
            </a:r>
          </a:p>
          <a:p>
            <a:pPr marL="457200" lvl="0" indent="-228600" rtl="0">
              <a:spcBef>
                <a:spcPts val="0"/>
              </a:spcBef>
              <a:buClr>
                <a:srgbClr val="1155CC"/>
              </a:buClr>
              <a:buChar char="-"/>
            </a:pPr>
            <a:r>
              <a:rPr lang="en">
                <a:solidFill>
                  <a:srgbClr val="1155CC"/>
                </a:solidFill>
              </a:rPr>
              <a:t>This allows students and teachers to connect the benefit of literature to STEM and STEM to literature.</a:t>
            </a:r>
          </a:p>
          <a:p>
            <a:pPr marL="457200" lvl="0" indent="-228600" rtl="0">
              <a:spcBef>
                <a:spcPts val="0"/>
              </a:spcBef>
              <a:buClr>
                <a:srgbClr val="1155CC"/>
              </a:buClr>
              <a:buChar char="-"/>
            </a:pPr>
            <a:r>
              <a:rPr lang="en">
                <a:solidFill>
                  <a:srgbClr val="1155CC"/>
                </a:solidFill>
              </a:rPr>
              <a:t>You each have a sample page in your folder with one of the stories on the front and one of the activities on the back. We are finalizing the book and plan on releasing it this summer.</a:t>
            </a:r>
          </a:p>
        </p:txBody>
      </p:sp>
    </p:spTree>
    <p:extLst>
      <p:ext uri="{BB962C8B-B14F-4D97-AF65-F5344CB8AC3E}">
        <p14:creationId xmlns:p14="http://schemas.microsoft.com/office/powerpoint/2010/main" val="14055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lnSpc>
                <a:spcPct val="115000"/>
              </a:lnSpc>
              <a:spcBef>
                <a:spcPts val="0"/>
              </a:spcBef>
              <a:buClr>
                <a:srgbClr val="FF00FF"/>
              </a:buClr>
              <a:buFont typeface="Droid Sans"/>
              <a:buChar char="-"/>
            </a:pPr>
            <a:r>
              <a:rPr lang="en">
                <a:solidFill>
                  <a:srgbClr val="FF00FF"/>
                </a:solidFill>
              </a:rPr>
              <a:t>Outreach In A Box Earhart is our first kit. </a:t>
            </a:r>
          </a:p>
          <a:p>
            <a:pPr marL="457200" lvl="0" indent="-228600" rtl="0">
              <a:lnSpc>
                <a:spcPct val="115000"/>
              </a:lnSpc>
              <a:spcBef>
                <a:spcPts val="0"/>
              </a:spcBef>
              <a:buClr>
                <a:srgbClr val="FF00FF"/>
              </a:buClr>
              <a:buFont typeface="Droid Sans"/>
              <a:buChar char="-"/>
            </a:pPr>
            <a:r>
              <a:rPr lang="en">
                <a:solidFill>
                  <a:srgbClr val="FF00FF"/>
                </a:solidFill>
              </a:rPr>
              <a:t>It contains materials to make 50 customizable slingshot rockets to teach kids about aerodynamics.</a:t>
            </a:r>
          </a:p>
        </p:txBody>
      </p:sp>
    </p:spTree>
    <p:extLst>
      <p:ext uri="{BB962C8B-B14F-4D97-AF65-F5344CB8AC3E}">
        <p14:creationId xmlns:p14="http://schemas.microsoft.com/office/powerpoint/2010/main" val="53718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You also receive supporting materials explaining the engineering design process, aerodynamics, marketing information for our team, FIRST, and sponsor companies, a Flat Walt, and a notebook to record data and capture fun information from the event.</a:t>
            </a:r>
          </a:p>
          <a:p>
            <a:pPr marL="457200" lvl="0" indent="-22860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There is also a video to explain the process and make it easier.</a:t>
            </a:r>
          </a:p>
          <a:p>
            <a:pPr marL="457200" lvl="0" indent="-228600" rtl="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The Big Hook is the decorative materials; the stickers, fancy tape, and markers that allow girls to customize their rocket.</a:t>
            </a:r>
          </a:p>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An essential part that makes this kit so successful is the idea that functionality and attractiveness are not mutually exclusive:Things can function well and look attractive at the same time!</a:t>
            </a:r>
          </a:p>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While the kit was originally developed for girls, t</a:t>
            </a:r>
            <a:r>
              <a:rPr lang="en">
                <a:solidFill>
                  <a:srgbClr val="FF00FF"/>
                </a:solidFill>
              </a:rPr>
              <a:t>he idea has grown well beyond its beginning. </a:t>
            </a:r>
            <a:r>
              <a:rPr lang="en">
                <a:solidFill>
                  <a:srgbClr val="FF00FF"/>
                </a:solidFill>
                <a:latin typeface="Droid Sans"/>
                <a:ea typeface="Droid Sans"/>
                <a:cs typeface="Droid Sans"/>
                <a:sym typeface="Droid Sans"/>
              </a:rPr>
              <a:t>With the help of our sponsor Novelis</a:t>
            </a:r>
            <a:r>
              <a:rPr lang="en">
                <a:solidFill>
                  <a:srgbClr val="FF00FF"/>
                </a:solidFill>
              </a:rPr>
              <a:t> we’ve shared over 300 kits in 14 countries to boys AND girls of ALL ages. </a:t>
            </a:r>
          </a:p>
        </p:txBody>
      </p:sp>
    </p:spTree>
    <p:extLst>
      <p:ext uri="{BB962C8B-B14F-4D97-AF65-F5344CB8AC3E}">
        <p14:creationId xmlns:p14="http://schemas.microsoft.com/office/powerpoint/2010/main" val="84244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a:solidFill>
                  <a:srgbClr val="FF00FF"/>
                </a:solidFill>
                <a:latin typeface="Droid Sans"/>
                <a:ea typeface="Droid Sans"/>
                <a:cs typeface="Droid Sans"/>
                <a:sym typeface="Droid Sans"/>
              </a:rPr>
              <a:t>Personal OIAB story </a:t>
            </a:r>
          </a:p>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Jack =  whose rocket flew way further than expected into bushes. Brought his whole family and his brothers made more</a:t>
            </a:r>
          </a:p>
          <a:p>
            <a:pPr lvl="0" rtl="0">
              <a:lnSpc>
                <a:spcPct val="115000"/>
              </a:lnSpc>
              <a:spcBef>
                <a:spcPts val="0"/>
              </a:spcBef>
              <a:buNone/>
            </a:pPr>
            <a:endParaRPr>
              <a:solidFill>
                <a:srgbClr val="FF00FF"/>
              </a:solidFill>
              <a:latin typeface="Droid Sans"/>
              <a:ea typeface="Droid Sans"/>
              <a:cs typeface="Droid Sans"/>
              <a:sym typeface="Droid Sans"/>
            </a:endParaRPr>
          </a:p>
          <a:p>
            <a:pPr lvl="0" rtl="0">
              <a:lnSpc>
                <a:spcPct val="115000"/>
              </a:lnSpc>
              <a:spcBef>
                <a:spcPts val="0"/>
              </a:spcBef>
              <a:buNone/>
            </a:pPr>
            <a:endParaRPr>
              <a:solidFill>
                <a:srgbClr val="FF00FF"/>
              </a:solidFill>
              <a:latin typeface="Droid Sans"/>
              <a:ea typeface="Droid Sans"/>
              <a:cs typeface="Droid Sans"/>
              <a:sym typeface="Droid Sans"/>
            </a:endParaRPr>
          </a:p>
        </p:txBody>
      </p:sp>
    </p:spTree>
    <p:extLst>
      <p:ext uri="{BB962C8B-B14F-4D97-AF65-F5344CB8AC3E}">
        <p14:creationId xmlns:p14="http://schemas.microsoft.com/office/powerpoint/2010/main" val="346959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rtl="0">
              <a:spcBef>
                <a:spcPts val="0"/>
              </a:spcBef>
              <a:buNone/>
            </a:pPr>
            <a:endParaRPr>
              <a:solidFill>
                <a:srgbClr val="1155CC"/>
              </a:solidFill>
            </a:endParaRPr>
          </a:p>
          <a:p>
            <a:pPr marL="457200" lvl="0" indent="-228600" rtl="0">
              <a:spcBef>
                <a:spcPts val="0"/>
              </a:spcBef>
              <a:buClr>
                <a:srgbClr val="1155CC"/>
              </a:buClr>
              <a:buChar char="-"/>
            </a:pPr>
            <a:r>
              <a:rPr lang="en">
                <a:solidFill>
                  <a:srgbClr val="1155CC"/>
                </a:solidFill>
              </a:rPr>
              <a:t>Our first kit was a big hit, and we wanted to continue its success. We created our second kit Outreach in a Box: Curie to incorporate a different STEM concept, in this case - chemical engineering using chromatography. We also connected Materials Engineering and 2L soda bottles as an extension that they can continue at home.</a:t>
            </a:r>
          </a:p>
          <a:p>
            <a:pPr lvl="0">
              <a:spcBef>
                <a:spcPts val="0"/>
              </a:spcBef>
              <a:buNone/>
            </a:pPr>
            <a:endParaRPr>
              <a:solidFill>
                <a:srgbClr val="1155CC"/>
              </a:solidFill>
            </a:endParaRPr>
          </a:p>
        </p:txBody>
      </p:sp>
    </p:spTree>
    <p:extLst>
      <p:ext uri="{BB962C8B-B14F-4D97-AF65-F5344CB8AC3E}">
        <p14:creationId xmlns:p14="http://schemas.microsoft.com/office/powerpoint/2010/main" val="361903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rtl="0">
              <a:lnSpc>
                <a:spcPct val="115000"/>
              </a:lnSpc>
              <a:spcBef>
                <a:spcPts val="0"/>
              </a:spcBef>
              <a:buNone/>
            </a:pPr>
            <a:endParaRPr>
              <a:solidFill>
                <a:srgbClr val="FF00FF"/>
              </a:solidFill>
              <a:latin typeface="Droid Sans"/>
              <a:ea typeface="Droid Sans"/>
              <a:cs typeface="Droid Sans"/>
              <a:sym typeface="Droid Sans"/>
            </a:endParaRPr>
          </a:p>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Chromatography is the technique used to separate materials in a mixture. Here we utilize the different colors of dyes that go into single color markers. </a:t>
            </a:r>
          </a:p>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The extension activity lets kids continue the fun at home using the different food dyes in Skittles and M&amp;Ms. </a:t>
            </a:r>
          </a:p>
          <a:p>
            <a:pPr marL="457200" lvl="0" indent="-228600" rtl="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We included PET preforms (hold one up) used to package soda. They start in this compact form, and when the soda is ready to be bottled, they blow these up into 2L bottles at the bottling site. These were specifically designed to solve the problem of transportation costs for industries. </a:t>
            </a:r>
          </a:p>
          <a:p>
            <a:pPr marL="457200" lvl="0" indent="-228600" rtl="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In this box, the PET preform operates in 2 ways: it can be used as a container to perform chromatography, and connect engineering in an exciting way to recognizable materials.</a:t>
            </a:r>
          </a:p>
          <a:p>
            <a:pPr marL="457200" lvl="0" indent="-228600">
              <a:lnSpc>
                <a:spcPct val="115000"/>
              </a:lnSpc>
              <a:spcBef>
                <a:spcPts val="0"/>
              </a:spcBef>
              <a:buClr>
                <a:srgbClr val="1155CC"/>
              </a:buClr>
              <a:buFont typeface="Droid Sans"/>
              <a:buChar char="-"/>
            </a:pPr>
            <a:endParaRPr>
              <a:solidFill>
                <a:srgbClr val="1155CC"/>
              </a:solidFill>
              <a:latin typeface="Droid Sans"/>
              <a:ea typeface="Droid Sans"/>
              <a:cs typeface="Droid Sans"/>
              <a:sym typeface="Droid Sans"/>
            </a:endParaRPr>
          </a:p>
        </p:txBody>
      </p:sp>
    </p:spTree>
    <p:extLst>
      <p:ext uri="{BB962C8B-B14F-4D97-AF65-F5344CB8AC3E}">
        <p14:creationId xmlns:p14="http://schemas.microsoft.com/office/powerpoint/2010/main" val="42442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Let’s say if you and your team were invited to an after school event to teach kid why STEM is important. You can use this kit to teach them the idea of STEM and the engineering design process in an easy and exciting way. </a:t>
            </a:r>
          </a:p>
          <a:p>
            <a:pPr marL="457200" lvl="0"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For example, we have taken OIAB Earhart to sponsor and corporate events and even to local elementary schools. </a:t>
            </a:r>
          </a:p>
          <a:p>
            <a:pPr marL="457200" lvl="0" indent="-22860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We plan to launch a new Outreach in a Box each year with a different STEM concept each year. </a:t>
            </a:r>
          </a:p>
        </p:txBody>
      </p:sp>
    </p:spTree>
    <p:extLst>
      <p:ext uri="{BB962C8B-B14F-4D97-AF65-F5344CB8AC3E}">
        <p14:creationId xmlns:p14="http://schemas.microsoft.com/office/powerpoint/2010/main" val="3408656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lr>
                <a:srgbClr val="1155CC"/>
              </a:buClr>
            </a:pPr>
            <a:r>
              <a:rPr lang="en">
                <a:solidFill>
                  <a:srgbClr val="1155CC"/>
                </a:solidFill>
              </a:rPr>
              <a:t>And now we are very excited to introduce you to our newest addition in our Toolbox!   Camp In A Can!  </a:t>
            </a:r>
          </a:p>
          <a:p>
            <a:pPr marL="457200" lvl="0" indent="-228600">
              <a:spcBef>
                <a:spcPts val="0"/>
              </a:spcBef>
              <a:buClr>
                <a:srgbClr val="1155CC"/>
              </a:buClr>
            </a:pPr>
            <a:r>
              <a:rPr lang="en">
                <a:solidFill>
                  <a:srgbClr val="1155CC"/>
                </a:solidFill>
              </a:rPr>
              <a:t>Camp In A Can is breakthrough Do-it-Yourself Camp Kit!</a:t>
            </a:r>
          </a:p>
          <a:p>
            <a:pPr marL="457200" lvl="0" indent="-228600">
              <a:spcBef>
                <a:spcPts val="0"/>
              </a:spcBef>
              <a:buClr>
                <a:srgbClr val="1155CC"/>
              </a:buClr>
            </a:pPr>
            <a:r>
              <a:rPr lang="en">
                <a:solidFill>
                  <a:srgbClr val="1155CC"/>
                </a:solidFill>
              </a:rPr>
              <a:t>We developed CIAC as an easy and fun way to host your own STEM camp.  We have experience hosting 17 camps and have acquired a reputation for hosting fun camps.  As a result, there is not enough time to accept all of the requests that we receive.  </a:t>
            </a:r>
          </a:p>
          <a:p>
            <a:pPr marL="457200" lvl="0" indent="-228600">
              <a:spcBef>
                <a:spcPts val="0"/>
              </a:spcBef>
              <a:buClr>
                <a:srgbClr val="1155CC"/>
              </a:buClr>
            </a:pPr>
            <a:r>
              <a:rPr lang="en">
                <a:solidFill>
                  <a:srgbClr val="1155CC"/>
                </a:solidFill>
              </a:rPr>
              <a:t>This product allows us to still support organizations with materials that have been developed and tested by students, and sent free of charge.</a:t>
            </a:r>
          </a:p>
          <a:p>
            <a:pPr marL="457200" lvl="0" indent="-228600">
              <a:spcBef>
                <a:spcPts val="0"/>
              </a:spcBef>
              <a:buClr>
                <a:srgbClr val="1155CC"/>
              </a:buClr>
            </a:pPr>
            <a:r>
              <a:rPr lang="en">
                <a:solidFill>
                  <a:srgbClr val="1155CC"/>
                </a:solidFill>
              </a:rPr>
              <a:t>Before we go into details about what’s in the box, let me tell you why Walton has spent thousands of hours developing CIAC.</a:t>
            </a:r>
          </a:p>
          <a:p>
            <a:pPr lvl="0">
              <a:spcBef>
                <a:spcPts val="0"/>
              </a:spcBef>
              <a:buClr>
                <a:schemeClr val="dk1"/>
              </a:buClr>
              <a:buSzPct val="100000"/>
              <a:buFont typeface="Arial"/>
              <a:buNone/>
            </a:pPr>
            <a:endParaRPr b="1">
              <a:solidFill>
                <a:schemeClr val="dk1"/>
              </a:solidFill>
              <a:highlight>
                <a:srgbClr val="FFFF00"/>
              </a:highlight>
            </a:endParaRPr>
          </a:p>
          <a:p>
            <a:pPr lvl="0">
              <a:spcBef>
                <a:spcPts val="0"/>
              </a:spcBef>
              <a:buNone/>
            </a:pPr>
            <a:endParaRPr>
              <a:solidFill>
                <a:srgbClr val="1155CC"/>
              </a:solidFill>
            </a:endParaRPr>
          </a:p>
        </p:txBody>
      </p:sp>
    </p:spTree>
    <p:extLst>
      <p:ext uri="{BB962C8B-B14F-4D97-AF65-F5344CB8AC3E}">
        <p14:creationId xmlns:p14="http://schemas.microsoft.com/office/powerpoint/2010/main" val="2172266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10000"/>
              <a:buFont typeface="Arial"/>
              <a:buNone/>
            </a:pPr>
            <a:r>
              <a:rPr lang="en" sz="1000">
                <a:solidFill>
                  <a:srgbClr val="FF00FF"/>
                </a:solidFill>
              </a:rPr>
              <a:t>According to the Harris Interactive Study - STEM Perceptions: Student &amp; Parent Study</a:t>
            </a:r>
          </a:p>
          <a:p>
            <a:pPr marL="457200" lvl="0" indent="-292100">
              <a:spcBef>
                <a:spcPts val="0"/>
              </a:spcBef>
              <a:buClr>
                <a:srgbClr val="FF00FF"/>
              </a:buClr>
              <a:buSzPct val="100000"/>
            </a:pPr>
            <a:r>
              <a:rPr lang="en" sz="1000">
                <a:solidFill>
                  <a:srgbClr val="FF00FF"/>
                </a:solidFill>
              </a:rPr>
              <a:t>“More than half of STEM college students say that, before going to college, a teacher or class got them interested in STEM. – This is especially true of female students, who give “a teacher or class” as the top factor that sparked their interest. </a:t>
            </a:r>
          </a:p>
          <a:p>
            <a:pPr marL="457200" lvl="0" indent="-292100">
              <a:spcBef>
                <a:spcPts val="0"/>
              </a:spcBef>
              <a:buClr>
                <a:srgbClr val="1155CC"/>
              </a:buClr>
              <a:buSzPct val="100000"/>
            </a:pPr>
            <a:r>
              <a:rPr lang="en" sz="1000">
                <a:solidFill>
                  <a:srgbClr val="1155CC"/>
                </a:solidFill>
              </a:rPr>
              <a:t>In addition here are some direct quotes from students in the study: Notice their comments on what parents and teachers can do to help kids become interested in STEM:</a:t>
            </a:r>
          </a:p>
          <a:p>
            <a:pPr marL="914400" lvl="1" indent="-292100">
              <a:spcBef>
                <a:spcPts val="0"/>
              </a:spcBef>
              <a:buClr>
                <a:srgbClr val="1155CC"/>
              </a:buClr>
              <a:buSzPct val="100000"/>
            </a:pPr>
            <a:r>
              <a:rPr lang="en" sz="1000">
                <a:solidFill>
                  <a:srgbClr val="1155CC"/>
                </a:solidFill>
                <a:highlight>
                  <a:srgbClr val="FFFF00"/>
                </a:highlight>
              </a:rPr>
              <a:t>Exposure at an early age</a:t>
            </a:r>
          </a:p>
          <a:p>
            <a:pPr marL="914400" lvl="1" indent="-292100">
              <a:spcBef>
                <a:spcPts val="0"/>
              </a:spcBef>
              <a:buClr>
                <a:srgbClr val="1155CC"/>
              </a:buClr>
              <a:buSzPct val="100000"/>
            </a:pPr>
            <a:r>
              <a:rPr lang="en" sz="1000">
                <a:solidFill>
                  <a:srgbClr val="1155CC"/>
                </a:solidFill>
                <a:highlight>
                  <a:srgbClr val="FFFF00"/>
                </a:highlight>
              </a:rPr>
              <a:t>Make it fun and interesting</a:t>
            </a:r>
          </a:p>
          <a:p>
            <a:pPr marL="914400" lvl="1" indent="-292100">
              <a:spcBef>
                <a:spcPts val="0"/>
              </a:spcBef>
              <a:buClr>
                <a:srgbClr val="1155CC"/>
              </a:buClr>
              <a:buSzPct val="100000"/>
            </a:pPr>
            <a:r>
              <a:rPr lang="en" sz="1000">
                <a:solidFill>
                  <a:srgbClr val="1155CC"/>
                </a:solidFill>
                <a:highlight>
                  <a:srgbClr val="FFFF00"/>
                </a:highlight>
              </a:rPr>
              <a:t>Outside of school</a:t>
            </a:r>
          </a:p>
          <a:p>
            <a:pPr marL="914400" lvl="1" indent="-292100">
              <a:spcBef>
                <a:spcPts val="0"/>
              </a:spcBef>
              <a:buClr>
                <a:srgbClr val="1155CC"/>
              </a:buClr>
              <a:buSzPct val="100000"/>
            </a:pPr>
            <a:r>
              <a:rPr lang="en" sz="1000">
                <a:solidFill>
                  <a:srgbClr val="1155CC"/>
                </a:solidFill>
                <a:highlight>
                  <a:srgbClr val="FFFF00"/>
                </a:highlight>
              </a:rPr>
              <a:t>Hands on and visual</a:t>
            </a:r>
          </a:p>
          <a:p>
            <a:pPr marL="914400" lvl="1" indent="-292100">
              <a:spcBef>
                <a:spcPts val="0"/>
              </a:spcBef>
              <a:buClr>
                <a:srgbClr val="1155CC"/>
              </a:buClr>
              <a:buSzPct val="100000"/>
            </a:pPr>
            <a:r>
              <a:rPr lang="en" sz="1000">
                <a:solidFill>
                  <a:srgbClr val="1155CC"/>
                </a:solidFill>
                <a:highlight>
                  <a:srgbClr val="FFFF00"/>
                </a:highlight>
              </a:rPr>
              <a:t>Actually applicable to real life</a:t>
            </a:r>
          </a:p>
          <a:p>
            <a:pPr lvl="0" rtl="0">
              <a:spcBef>
                <a:spcPts val="0"/>
              </a:spcBef>
              <a:buNone/>
            </a:pPr>
            <a:r>
              <a:rPr lang="en" sz="1000">
                <a:solidFill>
                  <a:srgbClr val="1155CC"/>
                </a:solidFill>
              </a:rPr>
              <a:t>We believe our Walt’s STEM Toolbox hits all these points!</a:t>
            </a:r>
          </a:p>
        </p:txBody>
      </p:sp>
    </p:spTree>
    <p:extLst>
      <p:ext uri="{BB962C8B-B14F-4D97-AF65-F5344CB8AC3E}">
        <p14:creationId xmlns:p14="http://schemas.microsoft.com/office/powerpoint/2010/main" val="318849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300"/>
              </a:spcBef>
              <a:buNone/>
            </a:pPr>
            <a:r>
              <a:rPr lang="en">
                <a:solidFill>
                  <a:srgbClr val="FF00FF"/>
                </a:solidFill>
                <a:latin typeface="Droid Sans"/>
                <a:ea typeface="Droid Sans"/>
                <a:cs typeface="Droid Sans"/>
                <a:sym typeface="Droid Sans"/>
              </a:rPr>
              <a:t>So you want to make a difference but maybe you feel it’s too hard?  You might be thinking:</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I don’t know where to start</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How do I know what to it will cost?</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It takes a lot of time to find and test activities</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What materials do I need?</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How do I structure the day</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How do I get kids to talk and get along?</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How and when do I start to plan?</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What forms do I need</a:t>
            </a:r>
          </a:p>
          <a:p>
            <a:pPr lvl="0">
              <a:lnSpc>
                <a:spcPct val="115000"/>
              </a:lnSpc>
              <a:spcBef>
                <a:spcPts val="300"/>
              </a:spcBef>
              <a:buNone/>
            </a:pPr>
            <a:endParaRPr>
              <a:solidFill>
                <a:srgbClr val="FF00FF"/>
              </a:solidFill>
              <a:latin typeface="Droid Sans"/>
              <a:ea typeface="Droid Sans"/>
              <a:cs typeface="Droid Sans"/>
              <a:sym typeface="Droid Sans"/>
            </a:endParaRPr>
          </a:p>
        </p:txBody>
      </p:sp>
    </p:spTree>
    <p:extLst>
      <p:ext uri="{BB962C8B-B14F-4D97-AF65-F5344CB8AC3E}">
        <p14:creationId xmlns:p14="http://schemas.microsoft.com/office/powerpoint/2010/main" val="79496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solidFill>
                <a:srgbClr val="1155CC"/>
              </a:solidFill>
            </a:endParaRPr>
          </a:p>
          <a:p>
            <a:pPr marL="457200" lvl="0" indent="-228600" rtl="0">
              <a:spcBef>
                <a:spcPts val="0"/>
              </a:spcBef>
              <a:buClr>
                <a:srgbClr val="1155CC"/>
              </a:buClr>
              <a:buChar char="-"/>
            </a:pPr>
            <a:r>
              <a:rPr lang="en">
                <a:solidFill>
                  <a:srgbClr val="1155CC"/>
                </a:solidFill>
              </a:rPr>
              <a:t>We want students to learn that STEM is a great way to have fun!  We want every student to know that they can find fulfilling careers in STEM. We want students to know that STEM is for everyone!</a:t>
            </a:r>
          </a:p>
          <a:p>
            <a:pPr marL="457200" lvl="0" indent="-228600" rtl="0">
              <a:spcBef>
                <a:spcPts val="0"/>
              </a:spcBef>
              <a:buClr>
                <a:srgbClr val="1155CC"/>
              </a:buClr>
              <a:buChar char="-"/>
            </a:pPr>
            <a:r>
              <a:rPr lang="en">
                <a:solidFill>
                  <a:srgbClr val="1155CC"/>
                </a:solidFill>
              </a:rPr>
              <a:t>An essential part of learning and success is FAILURE! A huge part of engineering is to learn to try again. If something does not go as planned, then make some adjustments and try again. </a:t>
            </a:r>
          </a:p>
        </p:txBody>
      </p:sp>
    </p:spTree>
    <p:extLst>
      <p:ext uri="{BB962C8B-B14F-4D97-AF65-F5344CB8AC3E}">
        <p14:creationId xmlns:p14="http://schemas.microsoft.com/office/powerpoint/2010/main" val="1760286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lnSpc>
                <a:spcPct val="115000"/>
              </a:lnSpc>
              <a:spcBef>
                <a:spcPts val="300"/>
              </a:spcBef>
              <a:buClr>
                <a:srgbClr val="1155CC"/>
              </a:buClr>
              <a:buFont typeface="Droid Sans"/>
            </a:pPr>
            <a:r>
              <a:rPr lang="en">
                <a:solidFill>
                  <a:srgbClr val="1155CC"/>
                </a:solidFill>
                <a:latin typeface="Droid Sans"/>
                <a:ea typeface="Droid Sans"/>
                <a:cs typeface="Droid Sans"/>
                <a:sym typeface="Droid Sans"/>
              </a:rPr>
              <a:t>We thought of all the details!</a:t>
            </a:r>
          </a:p>
          <a:p>
            <a:pPr marL="914400" lvl="1" indent="-228600" rtl="0">
              <a:lnSpc>
                <a:spcPct val="115000"/>
              </a:lnSpc>
              <a:spcBef>
                <a:spcPts val="300"/>
              </a:spcBef>
              <a:buClr>
                <a:srgbClr val="1155CC"/>
              </a:buClr>
              <a:buFont typeface="Droid Sans"/>
            </a:pPr>
            <a:r>
              <a:rPr lang="en">
                <a:solidFill>
                  <a:srgbClr val="1155CC"/>
                </a:solidFill>
                <a:latin typeface="Droid Sans"/>
                <a:ea typeface="Droid Sans"/>
                <a:cs typeface="Droid Sans"/>
                <a:sym typeface="Droid Sans"/>
              </a:rPr>
              <a:t> In each can we have included helpful administrative items such as a budget plan and curriculum. The budget plan included in the manual plans out how to allocate money based on 20 campers and 6 mentors. The curriculum offers a suggested schedule for a 5 day camp.  You will also find information on how to market your camp. </a:t>
            </a:r>
          </a:p>
          <a:p>
            <a:pPr marL="914400" lvl="1" indent="-228600" rtl="0">
              <a:lnSpc>
                <a:spcPct val="115000"/>
              </a:lnSpc>
              <a:spcBef>
                <a:spcPts val="300"/>
              </a:spcBef>
              <a:buClr>
                <a:srgbClr val="1155CC"/>
              </a:buClr>
              <a:buFont typeface="Droid Sans"/>
            </a:pPr>
            <a:r>
              <a:rPr lang="en">
                <a:solidFill>
                  <a:srgbClr val="1155CC"/>
                </a:solidFill>
                <a:latin typeface="Droid Sans"/>
                <a:ea typeface="Droid Sans"/>
                <a:cs typeface="Droid Sans"/>
                <a:sym typeface="Droid Sans"/>
              </a:rPr>
              <a:t>Upon arrival, all the campers may or may not know each other so it is suggested to start off with an icebreaker activity. We have included some icebreakers and team building activities which you can choose from. </a:t>
            </a:r>
          </a:p>
          <a:p>
            <a:pPr marL="914400" lvl="1" indent="-228600" rtl="0">
              <a:lnSpc>
                <a:spcPct val="115000"/>
              </a:lnSpc>
              <a:spcBef>
                <a:spcPts val="300"/>
              </a:spcBef>
              <a:buClr>
                <a:srgbClr val="1155CC"/>
              </a:buClr>
              <a:buFont typeface="Droid Sans"/>
            </a:pPr>
            <a:r>
              <a:rPr lang="en">
                <a:solidFill>
                  <a:srgbClr val="1155CC"/>
                </a:solidFill>
                <a:latin typeface="Droid Sans"/>
                <a:ea typeface="Droid Sans"/>
                <a:cs typeface="Droid Sans"/>
                <a:sym typeface="Droid Sans"/>
              </a:rPr>
              <a:t>There is also a glossary filled with STEM- related words found throughout the manual.  The definitions are written in  easy to understand relatable language based on appropriate content levels of children.  Each word used in the glossary has been bolded in the corresponding activity.  This will cue the teachers in to a difficult word or concept.</a:t>
            </a:r>
          </a:p>
          <a:p>
            <a:pPr lvl="0" rtl="0">
              <a:lnSpc>
                <a:spcPct val="115000"/>
              </a:lnSpc>
              <a:spcBef>
                <a:spcPts val="300"/>
              </a:spcBef>
              <a:buNone/>
            </a:pPr>
            <a:endParaRPr>
              <a:solidFill>
                <a:srgbClr val="1155CC"/>
              </a:solidFill>
              <a:latin typeface="Droid Sans"/>
              <a:ea typeface="Droid Sans"/>
              <a:cs typeface="Droid Sans"/>
              <a:sym typeface="Droid Sans"/>
            </a:endParaRPr>
          </a:p>
        </p:txBody>
      </p:sp>
    </p:spTree>
    <p:extLst>
      <p:ext uri="{BB962C8B-B14F-4D97-AF65-F5344CB8AC3E}">
        <p14:creationId xmlns:p14="http://schemas.microsoft.com/office/powerpoint/2010/main" val="325163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An important tool included in all components of Walt’s STEM Toolbox is the Engineering Design Process. </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Students and professionals can find it hard to explain this process. We have found this simple model a great place to start!</a:t>
            </a:r>
          </a:p>
          <a:p>
            <a:pPr marL="457200" lvl="0" indent="-228600" rtl="0">
              <a:lnSpc>
                <a:spcPct val="115000"/>
              </a:lnSpc>
              <a:spcBef>
                <a:spcPts val="300"/>
              </a:spcBef>
              <a:buClr>
                <a:srgbClr val="FF00FF"/>
              </a:buClr>
              <a:buFont typeface="Droid Sans"/>
            </a:pPr>
            <a:r>
              <a:rPr lang="en">
                <a:solidFill>
                  <a:srgbClr val="FF00FF"/>
                </a:solidFill>
                <a:latin typeface="Droid Sans"/>
                <a:ea typeface="Droid Sans"/>
                <a:cs typeface="Droid Sans"/>
                <a:sym typeface="Droid Sans"/>
              </a:rPr>
              <a:t>We have provided supporting material to explain how to use this model so that students will begin to think like real engineers!</a:t>
            </a:r>
          </a:p>
          <a:p>
            <a:pPr lvl="0" rtl="0">
              <a:lnSpc>
                <a:spcPct val="115000"/>
              </a:lnSpc>
              <a:spcBef>
                <a:spcPts val="300"/>
              </a:spcBef>
              <a:buNone/>
            </a:pPr>
            <a:endParaRPr>
              <a:solidFill>
                <a:srgbClr val="FF00FF"/>
              </a:solidFill>
              <a:latin typeface="Droid Sans"/>
              <a:ea typeface="Droid Sans"/>
              <a:cs typeface="Droid Sans"/>
              <a:sym typeface="Droid Sans"/>
            </a:endParaRPr>
          </a:p>
          <a:p>
            <a:pPr lvl="0" rtl="0">
              <a:lnSpc>
                <a:spcPct val="115000"/>
              </a:lnSpc>
              <a:spcBef>
                <a:spcPts val="300"/>
              </a:spcBef>
              <a:buNone/>
            </a:pPr>
            <a:endParaRPr>
              <a:solidFill>
                <a:srgbClr val="FF00FF"/>
              </a:solidFill>
              <a:highlight>
                <a:srgbClr val="FFFF00"/>
              </a:highlight>
              <a:latin typeface="Droid Sans"/>
              <a:ea typeface="Droid Sans"/>
              <a:cs typeface="Droid Sans"/>
              <a:sym typeface="Droid Sans"/>
            </a:endParaRPr>
          </a:p>
        </p:txBody>
      </p:sp>
    </p:spTree>
    <p:extLst>
      <p:ext uri="{BB962C8B-B14F-4D97-AF65-F5344CB8AC3E}">
        <p14:creationId xmlns:p14="http://schemas.microsoft.com/office/powerpoint/2010/main" val="85599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lr>
                <a:srgbClr val="1155CC"/>
              </a:buClr>
            </a:pPr>
            <a:r>
              <a:rPr lang="en">
                <a:solidFill>
                  <a:srgbClr val="1155CC"/>
                </a:solidFill>
              </a:rPr>
              <a:t>Additionally you will find information on how to use this manual. In this section you will learn how to handle challenging behaviors, time management, and  the importance of a predictable routine.</a:t>
            </a:r>
          </a:p>
          <a:p>
            <a:pPr marL="457200" lvl="0" indent="-228600" rtl="0">
              <a:spcBef>
                <a:spcPts val="0"/>
              </a:spcBef>
              <a:buClr>
                <a:srgbClr val="1155CC"/>
              </a:buClr>
            </a:pPr>
            <a:r>
              <a:rPr lang="en">
                <a:solidFill>
                  <a:srgbClr val="1155CC"/>
                </a:solidFill>
              </a:rPr>
              <a:t>We have included some lessons learned, or Do’s and Don’ts, from our experience running camps.  Here we discuss the importance of organization, breaks, and teaching strategies.</a:t>
            </a:r>
          </a:p>
          <a:p>
            <a:pPr marL="457200" lvl="0" indent="-228600" rtl="0">
              <a:spcBef>
                <a:spcPts val="0"/>
              </a:spcBef>
              <a:buClr>
                <a:srgbClr val="1155CC"/>
              </a:buClr>
            </a:pPr>
            <a:r>
              <a:rPr lang="en">
                <a:solidFill>
                  <a:srgbClr val="1155CC"/>
                </a:solidFill>
              </a:rPr>
              <a:t>There is also a flash drive with the manual and videos recorded by the team of all the STEM activities written up in the manual. </a:t>
            </a:r>
          </a:p>
        </p:txBody>
      </p:sp>
    </p:spTree>
    <p:extLst>
      <p:ext uri="{BB962C8B-B14F-4D97-AF65-F5344CB8AC3E}">
        <p14:creationId xmlns:p14="http://schemas.microsoft.com/office/powerpoint/2010/main" val="929634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98450" rtl="0">
              <a:lnSpc>
                <a:spcPct val="115000"/>
              </a:lnSpc>
              <a:spcBef>
                <a:spcPts val="0"/>
              </a:spcBef>
              <a:buClr>
                <a:srgbClr val="1155CC"/>
              </a:buClr>
              <a:buSzPct val="100000"/>
              <a:buFont typeface="Droid Sans"/>
              <a:buChar char="○"/>
            </a:pPr>
            <a:r>
              <a:rPr lang="en">
                <a:solidFill>
                  <a:srgbClr val="1155CC"/>
                </a:solidFill>
              </a:rPr>
              <a:t>We have also included 18 researched and tested STEM activities.  Each activity comes complete with </a:t>
            </a:r>
          </a:p>
          <a:p>
            <a:pPr marL="1371600" lvl="2" indent="-228600" rtl="0">
              <a:lnSpc>
                <a:spcPct val="115000"/>
              </a:lnSpc>
              <a:spcBef>
                <a:spcPts val="0"/>
              </a:spcBef>
              <a:buClr>
                <a:srgbClr val="1155CC"/>
              </a:buClr>
              <a:buChar char="■"/>
            </a:pPr>
            <a:r>
              <a:rPr lang="en">
                <a:solidFill>
                  <a:srgbClr val="1155CC"/>
                </a:solidFill>
              </a:rPr>
              <a:t>Estimated time for completion, a suggested age group, a picture of the activity, and full sections on - concepts students will learn, considerations before and as you begin, materials needed, safety considerations, procedures in easy to understand steps, many with additional pictures to guide you, background science or engineering information to help you prepare for all the questions you’ll get, and suggestions for how to extend or modify the activity for quick learners, or to continue the learning at home.</a:t>
            </a:r>
          </a:p>
          <a:p>
            <a:pPr marL="1371600" lvl="2" indent="-228600" rtl="0">
              <a:lnSpc>
                <a:spcPct val="115000"/>
              </a:lnSpc>
              <a:spcBef>
                <a:spcPts val="0"/>
              </a:spcBef>
              <a:buClr>
                <a:srgbClr val="1155CC"/>
              </a:buClr>
              <a:buChar char="■"/>
            </a:pPr>
            <a:r>
              <a:rPr lang="en">
                <a:solidFill>
                  <a:srgbClr val="1155CC"/>
                </a:solidFill>
              </a:rPr>
              <a:t>Some activities will also have prototypes included in the can so that you can see in 3 dimensions, a model of the final product.</a:t>
            </a:r>
          </a:p>
          <a:p>
            <a:pPr marL="914400" lvl="1" indent="-298450" rtl="0">
              <a:lnSpc>
                <a:spcPct val="115000"/>
              </a:lnSpc>
              <a:spcBef>
                <a:spcPts val="0"/>
              </a:spcBef>
              <a:buClr>
                <a:srgbClr val="1155CC"/>
              </a:buClr>
              <a:buSzPct val="100000"/>
              <a:buFont typeface="Droid Sans"/>
              <a:buChar char="○"/>
            </a:pPr>
            <a:r>
              <a:rPr lang="en">
                <a:solidFill>
                  <a:srgbClr val="1155CC"/>
                </a:solidFill>
              </a:rPr>
              <a:t>We also spent time learning about product development and met with a lawyer to learn the process of copyrighting.  While our projects are supplied happily free of charge, they are also copyrighted.</a:t>
            </a:r>
          </a:p>
        </p:txBody>
      </p:sp>
    </p:spTree>
    <p:extLst>
      <p:ext uri="{BB962C8B-B14F-4D97-AF65-F5344CB8AC3E}">
        <p14:creationId xmlns:p14="http://schemas.microsoft.com/office/powerpoint/2010/main" val="71290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7730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732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1457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967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820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02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lr>
                <a:srgbClr val="FF00FF"/>
              </a:buClr>
              <a:buChar char="-"/>
            </a:pPr>
            <a:r>
              <a:rPr lang="en">
                <a:solidFill>
                  <a:srgbClr val="FF00FF"/>
                </a:solidFill>
              </a:rPr>
              <a:t> As you already know the demand for STEM jobs is increasing dramatically. Industry also knows this!  And we know how cool and fun STEM is! </a:t>
            </a:r>
          </a:p>
          <a:p>
            <a:pPr marL="457200" lvl="0" indent="-228600" rtl="0">
              <a:spcBef>
                <a:spcPts val="0"/>
              </a:spcBef>
              <a:buClr>
                <a:srgbClr val="FF00FF"/>
              </a:buClr>
              <a:buChar char="-"/>
            </a:pPr>
            <a:r>
              <a:rPr lang="en">
                <a:solidFill>
                  <a:srgbClr val="FF00FF"/>
                </a:solidFill>
              </a:rPr>
              <a:t>STEM is so important that our president has created the </a:t>
            </a:r>
            <a:r>
              <a:rPr lang="en" sz="1050">
                <a:solidFill>
                  <a:srgbClr val="FF00FF"/>
                </a:solidFill>
              </a:rPr>
              <a:t>“</a:t>
            </a:r>
            <a:r>
              <a:rPr lang="en" sz="1200">
                <a:solidFill>
                  <a:srgbClr val="FF00FF"/>
                </a:solidFill>
                <a:latin typeface="Georgia"/>
                <a:ea typeface="Georgia"/>
                <a:cs typeface="Georgia"/>
                <a:sym typeface="Georgia"/>
              </a:rPr>
              <a:t>Educate to Innovate” Campaign for Excellence in STEM Education</a:t>
            </a:r>
          </a:p>
          <a:p>
            <a:pPr marL="457200" lvl="0" indent="-228600" rtl="0">
              <a:spcBef>
                <a:spcPts val="0"/>
              </a:spcBef>
              <a:buClr>
                <a:srgbClr val="0000FF"/>
              </a:buClr>
              <a:buChar char="-"/>
            </a:pPr>
            <a:r>
              <a:rPr lang="en">
                <a:solidFill>
                  <a:srgbClr val="0000FF"/>
                </a:solidFill>
              </a:rPr>
              <a:t>Khyati - Personal STEM story (something cool you’ve got to do, see, or learn because of STEM.  Maybe you could talk about the really cool plant tour we took in Brazil!)</a:t>
            </a:r>
          </a:p>
          <a:p>
            <a:pPr lvl="0" rtl="0">
              <a:spcBef>
                <a:spcPts val="0"/>
              </a:spcBef>
              <a:buNone/>
            </a:pPr>
            <a:endParaRPr>
              <a:solidFill>
                <a:srgbClr val="0000FF"/>
              </a:solidFill>
            </a:endParaRPr>
          </a:p>
          <a:p>
            <a:pPr lvl="0" rtl="0">
              <a:spcBef>
                <a:spcPts val="0"/>
              </a:spcBef>
              <a:buNone/>
            </a:pPr>
            <a:endParaRPr>
              <a:solidFill>
                <a:srgbClr val="0000FF"/>
              </a:solidFill>
            </a:endParaRPr>
          </a:p>
        </p:txBody>
      </p:sp>
    </p:spTree>
    <p:extLst>
      <p:ext uri="{BB962C8B-B14F-4D97-AF65-F5344CB8AC3E}">
        <p14:creationId xmlns:p14="http://schemas.microsoft.com/office/powerpoint/2010/main" val="3003789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336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267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685799" y="4343399"/>
            <a:ext cx="5486399" cy="4114799"/>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873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400">
                <a:solidFill>
                  <a:schemeClr val="dk2"/>
                </a:solidFill>
              </a:rPr>
              <a:t>You each have a Walt’s STEM Toolbox flyer in your folder. The flyer includes a short description of all the components of the toolbox and on the bottom there is contact information on how to obtain your own Walt’s STEM Toolbox.</a:t>
            </a:r>
          </a:p>
          <a:p>
            <a:pPr lvl="0" rtl="0">
              <a:lnSpc>
                <a:spcPct val="115000"/>
              </a:lnSpc>
              <a:spcBef>
                <a:spcPts val="0"/>
              </a:spcBef>
              <a:spcAft>
                <a:spcPts val="1600"/>
              </a:spcAft>
              <a:buNone/>
            </a:pPr>
            <a:r>
              <a:rPr lang="en" sz="1400">
                <a:solidFill>
                  <a:schemeClr val="dk2"/>
                </a:solidFill>
              </a:rPr>
              <a:t>While Novelis has made it possible for us to produce these products, there is also a shipping costs. We will graciously accept any shipping donations to offset the cost. </a:t>
            </a:r>
          </a:p>
        </p:txBody>
      </p:sp>
    </p:spTree>
    <p:extLst>
      <p:ext uri="{BB962C8B-B14F-4D97-AF65-F5344CB8AC3E}">
        <p14:creationId xmlns:p14="http://schemas.microsoft.com/office/powerpoint/2010/main" val="66797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6" name="Shape 5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rgbClr val="FF00FF"/>
                </a:solidFill>
              </a:rPr>
              <a:t>At this point, we would like you to come up and look at our products and ask questions</a:t>
            </a:r>
          </a:p>
          <a:p>
            <a:pPr lvl="0">
              <a:spcBef>
                <a:spcPts val="0"/>
              </a:spcBef>
              <a:buClr>
                <a:schemeClr val="dk1"/>
              </a:buClr>
              <a:buSzPct val="100000"/>
              <a:buFont typeface="Arial"/>
              <a:buNone/>
            </a:pPr>
            <a:endParaRPr>
              <a:solidFill>
                <a:srgbClr val="FF00FF"/>
              </a:solidFill>
            </a:endParaRPr>
          </a:p>
          <a:p>
            <a:pPr lvl="0">
              <a:spcBef>
                <a:spcPts val="0"/>
              </a:spcBef>
              <a:buNone/>
            </a:pPr>
            <a:endParaRPr>
              <a:solidFill>
                <a:srgbClr val="FF00FF"/>
              </a:solidFill>
            </a:endParaRPr>
          </a:p>
        </p:txBody>
      </p:sp>
    </p:spTree>
    <p:extLst>
      <p:ext uri="{BB962C8B-B14F-4D97-AF65-F5344CB8AC3E}">
        <p14:creationId xmlns:p14="http://schemas.microsoft.com/office/powerpoint/2010/main" val="2470978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rgbClr val="1155CC"/>
                </a:solidFill>
              </a:rPr>
              <a:t>I would like to thank everyone for coming here today to learn about the Walt’s STEM Toolbox and learning how it can help promote STEM in your community.</a:t>
            </a:r>
          </a:p>
          <a:p>
            <a:pPr lvl="0">
              <a:spcBef>
                <a:spcPts val="0"/>
              </a:spcBef>
              <a:buNone/>
            </a:pPr>
            <a:endParaRPr>
              <a:solidFill>
                <a:srgbClr val="1155CC"/>
              </a:solidFill>
            </a:endParaRPr>
          </a:p>
          <a:p>
            <a:pPr lvl="0">
              <a:spcBef>
                <a:spcPts val="0"/>
              </a:spcBef>
              <a:buNone/>
            </a:pPr>
            <a:r>
              <a:rPr lang="en">
                <a:solidFill>
                  <a:srgbClr val="1155CC"/>
                </a:solidFill>
              </a:rPr>
              <a:t>Today we can inspire tomorrow's leaders with the message of FIRST</a:t>
            </a:r>
          </a:p>
          <a:p>
            <a:pPr lvl="0">
              <a:spcBef>
                <a:spcPts val="0"/>
              </a:spcBef>
              <a:buNone/>
            </a:pPr>
            <a:endParaRPr>
              <a:solidFill>
                <a:srgbClr val="1155CC"/>
              </a:solidFill>
              <a:highlight>
                <a:srgbClr val="FFFF00"/>
              </a:highlight>
            </a:endParaRPr>
          </a:p>
        </p:txBody>
      </p:sp>
    </p:spTree>
    <p:extLst>
      <p:ext uri="{BB962C8B-B14F-4D97-AF65-F5344CB8AC3E}">
        <p14:creationId xmlns:p14="http://schemas.microsoft.com/office/powerpoint/2010/main" val="56423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lr>
                <a:srgbClr val="1155CC"/>
              </a:buClr>
              <a:buChar char="-"/>
            </a:pPr>
            <a:r>
              <a:rPr lang="en">
                <a:solidFill>
                  <a:srgbClr val="1155CC"/>
                </a:solidFill>
              </a:rPr>
              <a:t>You also know, a big issue in STEM fields is the lack of females. We need to show young girls that they can not only pursue careers in STEM but they can be incredibly successful.</a:t>
            </a:r>
          </a:p>
          <a:p>
            <a:pPr marL="457200" lvl="0" indent="-228600">
              <a:spcBef>
                <a:spcPts val="0"/>
              </a:spcBef>
              <a:buClr>
                <a:srgbClr val="1155CC"/>
              </a:buClr>
              <a:buChar char="-"/>
            </a:pPr>
            <a:r>
              <a:rPr lang="en">
                <a:solidFill>
                  <a:srgbClr val="1155CC"/>
                </a:solidFill>
              </a:rPr>
              <a:t>We need to change these statistics. This desire drove our team to create a program called Girls FIRST</a:t>
            </a:r>
          </a:p>
        </p:txBody>
      </p:sp>
    </p:spTree>
    <p:extLst>
      <p:ext uri="{BB962C8B-B14F-4D97-AF65-F5344CB8AC3E}">
        <p14:creationId xmlns:p14="http://schemas.microsoft.com/office/powerpoint/2010/main" val="378065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rgbClr val="FF00FF"/>
                </a:solidFill>
              </a:rPr>
              <a:t>Girls FIRST brings girls together from all over the state to network with successful professionals and discuss topics specific to girls in STEM. </a:t>
            </a:r>
          </a:p>
          <a:p>
            <a:pPr marL="457200" lvl="0" indent="-228600" rtl="0">
              <a:spcBef>
                <a:spcPts val="0"/>
              </a:spcBef>
              <a:buClr>
                <a:srgbClr val="FF00FF"/>
              </a:buClr>
              <a:buChar char="-"/>
            </a:pPr>
            <a:r>
              <a:rPr lang="en">
                <a:solidFill>
                  <a:srgbClr val="FF00FF"/>
                </a:solidFill>
              </a:rPr>
              <a:t>OIAB was originally created from these events as a way to provide outreach kits to inspire girls. </a:t>
            </a:r>
          </a:p>
          <a:p>
            <a:pPr lvl="0" rtl="0">
              <a:spcBef>
                <a:spcPts val="0"/>
              </a:spcBef>
              <a:buNone/>
            </a:pPr>
            <a:r>
              <a:rPr lang="en">
                <a:solidFill>
                  <a:srgbClr val="0000FF"/>
                </a:solidFill>
              </a:rPr>
              <a:t>Camp In a Can</a:t>
            </a:r>
          </a:p>
          <a:p>
            <a:pPr marL="457200" lvl="0" indent="-228600" rtl="0">
              <a:spcBef>
                <a:spcPts val="0"/>
              </a:spcBef>
              <a:buClr>
                <a:srgbClr val="1155CC"/>
              </a:buClr>
              <a:buChar char="-"/>
            </a:pPr>
            <a:r>
              <a:rPr lang="en">
                <a:solidFill>
                  <a:srgbClr val="1155CC"/>
                </a:solidFill>
              </a:rPr>
              <a:t>With the support of Novelis, we hosted our first international STEM camp last summer in Pinda, Brazil. While learning Portuguese dances and songs with our new friends, the idea of CIAC came to us! We wanted to create a product where people could easily run a STEM camp themselves anywhere in the world. </a:t>
            </a:r>
          </a:p>
          <a:p>
            <a:pPr lvl="0" rtl="0">
              <a:spcBef>
                <a:spcPts val="0"/>
              </a:spcBef>
              <a:buNone/>
            </a:pPr>
            <a:endParaRPr>
              <a:solidFill>
                <a:srgbClr val="1155CC"/>
              </a:solidFill>
            </a:endParaRPr>
          </a:p>
          <a:p>
            <a:pPr lvl="0" rtl="0">
              <a:spcBef>
                <a:spcPts val="0"/>
              </a:spcBef>
              <a:buNone/>
            </a:pPr>
            <a:endParaRPr>
              <a:solidFill>
                <a:srgbClr val="1155CC"/>
              </a:solidFill>
            </a:endParaRPr>
          </a:p>
          <a:p>
            <a:pPr lvl="0" rtl="0">
              <a:spcBef>
                <a:spcPts val="0"/>
              </a:spcBef>
              <a:buNone/>
            </a:pPr>
            <a:endParaRPr>
              <a:solidFill>
                <a:srgbClr val="1155CC"/>
              </a:solidFill>
            </a:endParaRPr>
          </a:p>
        </p:txBody>
      </p:sp>
    </p:spTree>
    <p:extLst>
      <p:ext uri="{BB962C8B-B14F-4D97-AF65-F5344CB8AC3E}">
        <p14:creationId xmlns:p14="http://schemas.microsoft.com/office/powerpoint/2010/main" val="91605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marL="457200" lvl="0" indent="-228600" rtl="0">
              <a:spcBef>
                <a:spcPts val="0"/>
              </a:spcBef>
              <a:buClr>
                <a:srgbClr val="1155CC"/>
              </a:buClr>
              <a:buChar char="-"/>
            </a:pPr>
            <a:r>
              <a:rPr lang="en">
                <a:solidFill>
                  <a:srgbClr val="1155CC"/>
                </a:solidFill>
              </a:rPr>
              <a:t>The goal of Walt’s STEM Toolbox is to equip other Teams and the Community with engaging activities showing that STEM is fun for everybody! </a:t>
            </a:r>
          </a:p>
          <a:p>
            <a:pPr marL="457200" lvl="0" indent="-228600" rtl="0">
              <a:spcBef>
                <a:spcPts val="0"/>
              </a:spcBef>
              <a:buClr>
                <a:srgbClr val="1155CC"/>
              </a:buClr>
              <a:buChar char="-"/>
            </a:pPr>
            <a:r>
              <a:rPr lang="en">
                <a:solidFill>
                  <a:srgbClr val="1155CC"/>
                </a:solidFill>
              </a:rPr>
              <a:t>These easy activities teach students about a variety of engineering fields, and that STEM can be a great career choice.</a:t>
            </a:r>
          </a:p>
          <a:p>
            <a:pPr lvl="0">
              <a:spcBef>
                <a:spcPts val="0"/>
              </a:spcBef>
              <a:buNone/>
            </a:pPr>
            <a:endParaRPr>
              <a:solidFill>
                <a:srgbClr val="1155CC"/>
              </a:solidFill>
            </a:endParaRPr>
          </a:p>
        </p:txBody>
      </p:sp>
    </p:spTree>
    <p:extLst>
      <p:ext uri="{BB962C8B-B14F-4D97-AF65-F5344CB8AC3E}">
        <p14:creationId xmlns:p14="http://schemas.microsoft.com/office/powerpoint/2010/main" val="1106009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rgbClr val="0000FF"/>
                </a:solidFill>
              </a:rPr>
              <a:t>You know why STEM outreach is important to you, your community, industry, education, and students.</a:t>
            </a:r>
          </a:p>
          <a:p>
            <a:pPr lvl="0">
              <a:spcBef>
                <a:spcPts val="0"/>
              </a:spcBef>
              <a:buNone/>
            </a:pPr>
            <a:r>
              <a:rPr lang="en">
                <a:solidFill>
                  <a:srgbClr val="0000FF"/>
                </a:solidFill>
              </a:rPr>
              <a:t>We will show you how Walt’s STEM Toolbox can kickstart your outreach! Using:</a:t>
            </a:r>
          </a:p>
          <a:p>
            <a:pPr marL="457200" lvl="0" indent="0">
              <a:spcBef>
                <a:spcPts val="0"/>
              </a:spcBef>
              <a:buNone/>
            </a:pPr>
            <a:r>
              <a:rPr lang="en">
                <a:solidFill>
                  <a:srgbClr val="0000FF"/>
                </a:solidFill>
              </a:rPr>
              <a:t>Our Storybook - “The Adventure’s of Walt”</a:t>
            </a:r>
          </a:p>
          <a:p>
            <a:pPr marL="457200" lvl="0" indent="0">
              <a:spcBef>
                <a:spcPts val="0"/>
              </a:spcBef>
              <a:buNone/>
            </a:pPr>
            <a:r>
              <a:rPr lang="en">
                <a:solidFill>
                  <a:srgbClr val="0000FF"/>
                </a:solidFill>
              </a:rPr>
              <a:t>Outreach In A Box Earhart</a:t>
            </a:r>
          </a:p>
          <a:p>
            <a:pPr marL="457200" lvl="0" indent="0">
              <a:spcBef>
                <a:spcPts val="0"/>
              </a:spcBef>
              <a:buNone/>
            </a:pPr>
            <a:r>
              <a:rPr lang="en">
                <a:solidFill>
                  <a:srgbClr val="0000FF"/>
                </a:solidFill>
              </a:rPr>
              <a:t>Outreach In A Box Curie</a:t>
            </a:r>
          </a:p>
          <a:p>
            <a:pPr marL="457200" lvl="0" indent="0" rtl="0">
              <a:spcBef>
                <a:spcPts val="0"/>
              </a:spcBef>
              <a:buNone/>
            </a:pPr>
            <a:r>
              <a:rPr lang="en">
                <a:solidFill>
                  <a:srgbClr val="0000FF"/>
                </a:solidFill>
              </a:rPr>
              <a:t>And our newest product - Camp In A Can</a:t>
            </a:r>
          </a:p>
          <a:p>
            <a:pPr marL="457200" lvl="0" indent="0" rtl="0">
              <a:spcBef>
                <a:spcPts val="0"/>
              </a:spcBef>
              <a:buNone/>
            </a:pPr>
            <a:endParaRPr/>
          </a:p>
          <a:p>
            <a:pPr marL="457200" lvl="0" indent="-228600" rtl="0">
              <a:spcBef>
                <a:spcPts val="0"/>
              </a:spcBef>
              <a:buClr>
                <a:srgbClr val="FF00FF"/>
              </a:buClr>
              <a:buChar char="-"/>
            </a:pPr>
            <a:r>
              <a:rPr lang="en">
                <a:solidFill>
                  <a:srgbClr val="FF00FF"/>
                </a:solidFill>
              </a:rPr>
              <a:t> you will learn how developing relationships with sponsors and leveraging combined resources will help you achieve greater success.</a:t>
            </a:r>
          </a:p>
          <a:p>
            <a:pPr marL="457200" lvl="0" indent="-228600">
              <a:spcBef>
                <a:spcPts val="0"/>
              </a:spcBef>
              <a:buClr>
                <a:srgbClr val="FF00FF"/>
              </a:buClr>
              <a:buChar char="-"/>
            </a:pPr>
            <a:r>
              <a:rPr lang="en">
                <a:solidFill>
                  <a:srgbClr val="FF00FF"/>
                </a:solidFill>
              </a:rPr>
              <a:t>Finally, we will give you information on how you can get these products to kickstart STEM outreach objectives in your area</a:t>
            </a:r>
          </a:p>
        </p:txBody>
      </p:sp>
    </p:spTree>
    <p:extLst>
      <p:ext uri="{BB962C8B-B14F-4D97-AF65-F5344CB8AC3E}">
        <p14:creationId xmlns:p14="http://schemas.microsoft.com/office/powerpoint/2010/main" val="407839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a:solidFill>
                <a:srgbClr val="FF00FF"/>
              </a:solidFill>
              <a:latin typeface="Droid Sans"/>
              <a:ea typeface="Droid Sans"/>
              <a:cs typeface="Droid Sans"/>
              <a:sym typeface="Droid Sans"/>
            </a:endParaRPr>
          </a:p>
          <a:p>
            <a:pPr marL="457200" lvl="0" indent="-298450" rtl="0">
              <a:lnSpc>
                <a:spcPct val="115000"/>
              </a:lnSpc>
              <a:spcBef>
                <a:spcPts val="0"/>
              </a:spcBef>
              <a:buClr>
                <a:srgbClr val="FF00FF"/>
              </a:buClr>
              <a:buSzPct val="100000"/>
              <a:buFont typeface="Droid Sans"/>
              <a:buChar char="●"/>
            </a:pPr>
            <a:r>
              <a:rPr lang="en">
                <a:solidFill>
                  <a:srgbClr val="FF00FF"/>
                </a:solidFill>
                <a:latin typeface="Droid Sans"/>
                <a:ea typeface="Droid Sans"/>
                <a:cs typeface="Droid Sans"/>
                <a:sym typeface="Droid Sans"/>
              </a:rPr>
              <a:t>So here's what is in Walt’s STEM Toolbox. </a:t>
            </a:r>
          </a:p>
          <a:p>
            <a:pPr marL="1371600" lvl="2"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OIAB Earhart: Outreach events for 50+ kids at any age </a:t>
            </a:r>
          </a:p>
          <a:p>
            <a:pPr marL="1371600" lvl="2" indent="-228600" rtl="0">
              <a:lnSpc>
                <a:spcPct val="115000"/>
              </a:lnSpc>
              <a:spcBef>
                <a:spcPts val="0"/>
              </a:spcBef>
              <a:buClr>
                <a:srgbClr val="FF00FF"/>
              </a:buClr>
              <a:buFont typeface="Droid Sans"/>
              <a:buChar char="■"/>
            </a:pPr>
            <a:r>
              <a:rPr lang="en">
                <a:solidFill>
                  <a:srgbClr val="FF00FF"/>
                </a:solidFill>
                <a:latin typeface="Droid Sans"/>
                <a:ea typeface="Droid Sans"/>
                <a:cs typeface="Droid Sans"/>
                <a:sym typeface="Droid Sans"/>
              </a:rPr>
              <a:t>OIAB Curie: Outreach events for 50+ kids at any age</a:t>
            </a:r>
          </a:p>
          <a:p>
            <a:pPr marL="1371600" lvl="2" indent="-228600" rtl="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Storybook: elementary</a:t>
            </a:r>
            <a:r>
              <a:rPr lang="en">
                <a:solidFill>
                  <a:srgbClr val="0000FF"/>
                </a:solidFill>
                <a:latin typeface="Droid Sans"/>
                <a:ea typeface="Droid Sans"/>
                <a:cs typeface="Droid Sans"/>
                <a:sym typeface="Droid Sans"/>
              </a:rPr>
              <a:t> kids or schools</a:t>
            </a:r>
          </a:p>
          <a:p>
            <a:pPr marL="1371600" lvl="2" indent="-228600" rtl="0">
              <a:lnSpc>
                <a:spcPct val="115000"/>
              </a:lnSpc>
              <a:spcBef>
                <a:spcPts val="0"/>
              </a:spcBef>
              <a:buClr>
                <a:srgbClr val="1155CC"/>
              </a:buClr>
              <a:buFont typeface="Droid Sans"/>
              <a:buChar char="■"/>
            </a:pPr>
            <a:r>
              <a:rPr lang="en">
                <a:solidFill>
                  <a:srgbClr val="1155CC"/>
                </a:solidFill>
                <a:latin typeface="Droid Sans"/>
                <a:ea typeface="Droid Sans"/>
                <a:cs typeface="Droid Sans"/>
                <a:sym typeface="Droid Sans"/>
              </a:rPr>
              <a:t>CIAC: 4th to 8th grade camps</a:t>
            </a:r>
          </a:p>
          <a:p>
            <a:pPr marL="914400" lvl="1" indent="-298450" rtl="0">
              <a:lnSpc>
                <a:spcPct val="115000"/>
              </a:lnSpc>
              <a:spcBef>
                <a:spcPts val="0"/>
              </a:spcBef>
              <a:buClr>
                <a:srgbClr val="1155CC"/>
              </a:buClr>
              <a:buSzPct val="100000"/>
              <a:buFont typeface="Droid Sans"/>
              <a:buChar char="○"/>
            </a:pPr>
            <a:r>
              <a:rPr lang="en">
                <a:solidFill>
                  <a:srgbClr val="1155CC"/>
                </a:solidFill>
                <a:latin typeface="Droid Sans"/>
                <a:ea typeface="Droid Sans"/>
                <a:cs typeface="Droid Sans"/>
                <a:sym typeface="Droid Sans"/>
              </a:rPr>
              <a:t>Tested by the team</a:t>
            </a:r>
          </a:p>
          <a:p>
            <a:pPr marL="914400" lvl="1" indent="-298450" rtl="0">
              <a:lnSpc>
                <a:spcPct val="115000"/>
              </a:lnSpc>
              <a:spcBef>
                <a:spcPts val="0"/>
              </a:spcBef>
              <a:buClr>
                <a:srgbClr val="1155CC"/>
              </a:buClr>
              <a:buSzPct val="100000"/>
              <a:buFont typeface="Droid Sans"/>
              <a:buChar char="○"/>
            </a:pPr>
            <a:r>
              <a:rPr lang="en">
                <a:solidFill>
                  <a:srgbClr val="1155CC"/>
                </a:solidFill>
              </a:rPr>
              <a:t>Free of charge to other FIRST teams and organizations  </a:t>
            </a:r>
          </a:p>
          <a:p>
            <a:pPr lvl="0">
              <a:lnSpc>
                <a:spcPct val="115000"/>
              </a:lnSpc>
              <a:spcBef>
                <a:spcPts val="0"/>
              </a:spcBef>
              <a:buNone/>
            </a:pPr>
            <a:endParaRPr>
              <a:solidFill>
                <a:srgbClr val="FF00FF"/>
              </a:solidFill>
            </a:endParaRPr>
          </a:p>
        </p:txBody>
      </p:sp>
    </p:spTree>
    <p:extLst>
      <p:ext uri="{BB962C8B-B14F-4D97-AF65-F5344CB8AC3E}">
        <p14:creationId xmlns:p14="http://schemas.microsoft.com/office/powerpoint/2010/main" val="185725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rgbClr val="FF00FF"/>
                </a:solidFill>
              </a:rPr>
              <a:t>(Hold up preview copy)</a:t>
            </a:r>
          </a:p>
          <a:p>
            <a:pPr lvl="0" rtl="0">
              <a:spcBef>
                <a:spcPts val="0"/>
              </a:spcBef>
              <a:buNone/>
            </a:pPr>
            <a:endParaRPr>
              <a:solidFill>
                <a:srgbClr val="FF00FF"/>
              </a:solidFill>
            </a:endParaRPr>
          </a:p>
          <a:p>
            <a:pPr lvl="0">
              <a:spcBef>
                <a:spcPts val="0"/>
              </a:spcBef>
              <a:buNone/>
            </a:pPr>
            <a:r>
              <a:rPr lang="en">
                <a:solidFill>
                  <a:srgbClr val="FF00FF"/>
                </a:solidFill>
              </a:rPr>
              <a:t>-”Walt” team mascot - He was developed as a Fun Character that we could use to market our team.  To that end, we have created a Flat Walt version that we hand out at events.  So far he has been to all 7 continents and has been to space 3 times!</a:t>
            </a:r>
          </a:p>
          <a:p>
            <a:pPr lvl="0" rtl="0">
              <a:spcBef>
                <a:spcPts val="0"/>
              </a:spcBef>
              <a:buNone/>
            </a:pPr>
            <a:r>
              <a:rPr lang="en">
                <a:solidFill>
                  <a:srgbClr val="FF00FF"/>
                </a:solidFill>
              </a:rPr>
              <a:t>- Our storybook centers around Walt’s adventures in the STEM world.</a:t>
            </a:r>
          </a:p>
          <a:p>
            <a:pPr lvl="0">
              <a:lnSpc>
                <a:spcPct val="115000"/>
              </a:lnSpc>
              <a:spcBef>
                <a:spcPts val="0"/>
              </a:spcBef>
              <a:buNone/>
            </a:pPr>
            <a:endParaRPr/>
          </a:p>
        </p:txBody>
      </p:sp>
    </p:spTree>
    <p:extLst>
      <p:ext uri="{BB962C8B-B14F-4D97-AF65-F5344CB8AC3E}">
        <p14:creationId xmlns:p14="http://schemas.microsoft.com/office/powerpoint/2010/main" val="30461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FFFFFF"/>
        </a:solidFill>
        <a:effectLst/>
      </p:bgPr>
    </p:bg>
    <p:spTree>
      <p:nvGrpSpPr>
        <p:cNvPr id="1" name="Shape 13"/>
        <p:cNvGrpSpPr/>
        <p:nvPr/>
      </p:nvGrpSpPr>
      <p:grpSpPr>
        <a:xfrm>
          <a:off x="0" y="0"/>
          <a:ext cx="0" cy="0"/>
          <a:chOff x="0" y="0"/>
          <a:chExt cx="0" cy="0"/>
        </a:xfrm>
      </p:grpSpPr>
      <p:sp>
        <p:nvSpPr>
          <p:cNvPr id="14" name="Shape 14"/>
          <p:cNvSpPr/>
          <p:nvPr/>
        </p:nvSpPr>
        <p:spPr>
          <a:xfrm>
            <a:off x="0" y="1985962"/>
            <a:ext cx="3571800" cy="3157500"/>
          </a:xfrm>
          <a:prstGeom prst="rtTriangl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5" name="Shape 15"/>
          <p:cNvSpPr/>
          <p:nvPr/>
        </p:nvSpPr>
        <p:spPr>
          <a:xfrm>
            <a:off x="-2380" y="-693"/>
            <a:ext cx="9146400" cy="5144100"/>
          </a:xfrm>
          <a:custGeom>
            <a:avLst/>
            <a:gdLst/>
            <a:ahLst/>
            <a:cxnLst/>
            <a:rect l="0" t="0" r="0" b="0"/>
            <a:pathLst>
              <a:path w="120000" h="120000" extrusionOk="0">
                <a:moveTo>
                  <a:pt x="0" y="120000"/>
                </a:moveTo>
                <a:lnTo>
                  <a:pt x="101524" y="0"/>
                </a:lnTo>
                <a:lnTo>
                  <a:pt x="120000" y="16"/>
                </a:lnTo>
                <a:lnTo>
                  <a:pt x="120000" y="120000"/>
                </a:lnTo>
                <a:lnTo>
                  <a:pt x="0" y="120000"/>
                </a:lnTo>
                <a:close/>
              </a:path>
            </a:pathLst>
          </a:custGeom>
          <a:solidFill>
            <a:schemeClr val="accent3">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6" name="Shape 16"/>
          <p:cNvSpPr txBox="1">
            <a:spLocks noGrp="1"/>
          </p:cNvSpPr>
          <p:nvPr>
            <p:ph type="ctrTitle"/>
          </p:nvPr>
        </p:nvSpPr>
        <p:spPr>
          <a:xfrm rot="-1986275">
            <a:off x="1096897" y="1227540"/>
            <a:ext cx="5089085" cy="10435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Source Sans Pro"/>
              <a:buNone/>
              <a:defRPr sz="32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 name="Shape 17"/>
          <p:cNvSpPr txBox="1">
            <a:spLocks noGrp="1"/>
          </p:cNvSpPr>
          <p:nvPr>
            <p:ph type="subTitle" idx="1"/>
          </p:nvPr>
        </p:nvSpPr>
        <p:spPr>
          <a:xfrm rot="-1986149">
            <a:off x="1534780" y="1834040"/>
            <a:ext cx="5866096" cy="285243"/>
          </a:xfrm>
          <a:prstGeom prst="rect">
            <a:avLst/>
          </a:prstGeom>
          <a:noFill/>
          <a:ln>
            <a:noFill/>
          </a:ln>
        </p:spPr>
        <p:txBody>
          <a:bodyPr lIns="91425" tIns="91425" rIns="91425" bIns="91425" anchor="t" anchorCtr="0"/>
          <a:lstStyle>
            <a:lvl1pPr marL="0" marR="0" lvl="0" indent="0" algn="l" rtl="0">
              <a:spcBef>
                <a:spcPts val="800"/>
              </a:spcBef>
              <a:buClr>
                <a:schemeClr val="dk1"/>
              </a:buClr>
              <a:buFont typeface="Arial"/>
              <a:buNone/>
              <a:defRPr sz="1400" b="0" i="0" u="none" strike="noStrike" cap="none">
                <a:solidFill>
                  <a:schemeClr val="dk1"/>
                </a:solidFill>
                <a:latin typeface="Source Sans Pro"/>
                <a:ea typeface="Source Sans Pro"/>
                <a:cs typeface="Source Sans Pro"/>
                <a:sym typeface="Source Sans Pro"/>
              </a:defRPr>
            </a:lvl1pPr>
            <a:lvl2pPr marL="457200" marR="0" lvl="1" indent="0" algn="ctr" rtl="0">
              <a:spcBef>
                <a:spcPts val="300"/>
              </a:spcBef>
              <a:buClr>
                <a:schemeClr val="accent2"/>
              </a:buClr>
              <a:buFont typeface="Noto Sans Symbols"/>
              <a:buNone/>
              <a:defRPr sz="16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300"/>
              </a:spcBef>
              <a:buClr>
                <a:schemeClr val="accent2"/>
              </a:buClr>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300"/>
              </a:spcBef>
              <a:buClr>
                <a:schemeClr val="accent2"/>
              </a:buClr>
              <a:buFont typeface="Noto Sans Symbols"/>
              <a:buNone/>
              <a:defRPr sz="16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300"/>
              </a:spcBef>
              <a:buClr>
                <a:schemeClr val="accent2"/>
              </a:buClr>
              <a:buFont typeface="Noto Sans Symbols"/>
              <a:buNone/>
              <a:defRPr sz="16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8" name="Shape 18"/>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 name="Shape 19"/>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0" name="Shape 20"/>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822959" y="274320"/>
            <a:ext cx="7521000" cy="4116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0" name="Shape 80"/>
          <p:cNvSpPr txBox="1">
            <a:spLocks noGrp="1"/>
          </p:cNvSpPr>
          <p:nvPr>
            <p:ph type="body" idx="1"/>
          </p:nvPr>
        </p:nvSpPr>
        <p:spPr>
          <a:xfrm rot="5400000">
            <a:off x="3240900" y="-1592528"/>
            <a:ext cx="2685000" cy="75210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1600" b="1" i="0" u="none" strike="noStrike" cap="none">
                <a:solidFill>
                  <a:schemeClr val="dk1"/>
                </a:solidFill>
                <a:latin typeface="Source Sans Pro"/>
                <a:ea typeface="Source Sans Pro"/>
                <a:cs typeface="Source Sans Pro"/>
                <a:sym typeface="Source Sans Pro"/>
              </a:defRPr>
            </a:lvl1pPr>
            <a:lvl2pPr marL="173736" marR="0" lvl="1"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2pPr>
            <a:lvl3pPr marL="402336" marR="0" lvl="2"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93980"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6pPr>
            <a:lvl7pPr marL="1353312" marR="0" lvl="6"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7pPr>
            <a:lvl8pPr marL="1581912" marR="0" lvl="7"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8pPr>
            <a:lvl9pPr marL="1792224" marR="0" lvl="8" indent="-77723"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81" name="Shape 81"/>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2" name="Shape 82"/>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3" name="Shape 83"/>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rot="5400000">
            <a:off x="1712700" y="-1049520"/>
            <a:ext cx="3508800" cy="60198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1600" b="1" i="0" u="none" strike="noStrike" cap="none">
                <a:solidFill>
                  <a:schemeClr val="dk1"/>
                </a:solidFill>
                <a:latin typeface="Source Sans Pro"/>
                <a:ea typeface="Source Sans Pro"/>
                <a:cs typeface="Source Sans Pro"/>
                <a:sym typeface="Source Sans Pro"/>
              </a:defRPr>
            </a:lvl1pPr>
            <a:lvl2pPr marL="173736" marR="0" lvl="1"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2pPr>
            <a:lvl3pPr marL="402336" marR="0" lvl="2"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93980"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6pPr>
            <a:lvl7pPr marL="1353312" marR="0" lvl="6"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7pPr>
            <a:lvl8pPr marL="1581912" marR="0" lvl="7"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8pPr>
            <a:lvl9pPr marL="1792224" marR="0" lvl="8" indent="-77723"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6"/>
        <p:cNvGrpSpPr/>
        <p:nvPr/>
      </p:nvGrpSpPr>
      <p:grpSpPr>
        <a:xfrm>
          <a:off x="0" y="0"/>
          <a:ext cx="0" cy="0"/>
          <a:chOff x="0" y="0"/>
          <a:chExt cx="0" cy="0"/>
        </a:xfrm>
      </p:grpSpPr>
      <p:sp>
        <p:nvSpPr>
          <p:cNvPr id="87" name="Shape 87"/>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88" name="Shape 88"/>
          <p:cNvSpPr txBox="1">
            <a:spLocks noGrp="1"/>
          </p:cNvSpPr>
          <p:nvPr>
            <p:ph type="title"/>
          </p:nvPr>
        </p:nvSpPr>
        <p:spPr>
          <a:xfrm>
            <a:off x="311700" y="445025"/>
            <a:ext cx="8520600" cy="5727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9" name="Shape 89"/>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0" name="Shape 90"/>
          <p:cNvSpPr txBox="1">
            <a:spLocks noGrp="1"/>
          </p:cNvSpPr>
          <p:nvPr>
            <p:ph type="sldNum" idx="12"/>
          </p:nvPr>
        </p:nvSpPr>
        <p:spPr>
          <a:xfrm>
            <a:off x="8472457" y="4663216"/>
            <a:ext cx="548700" cy="393600"/>
          </a:xfrm>
          <a:prstGeom prst="rect">
            <a:avLst/>
          </a:prstGeom>
        </p:spPr>
        <p:txBody>
          <a:bodyPr lIns="9125" tIns="9125" rIns="9125" bIns="91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poin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90250" y="526350"/>
            <a:ext cx="5797500" cy="40908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93" name="Shape 93"/>
          <p:cNvSpPr txBox="1">
            <a:spLocks noGrp="1"/>
          </p:cNvSpPr>
          <p:nvPr>
            <p:ph type="sldNum" idx="12"/>
          </p:nvPr>
        </p:nvSpPr>
        <p:spPr>
          <a:xfrm>
            <a:off x="8472457" y="4663216"/>
            <a:ext cx="548700" cy="393600"/>
          </a:xfrm>
          <a:prstGeom prst="rect">
            <a:avLst/>
          </a:prstGeom>
        </p:spPr>
        <p:txBody>
          <a:bodyPr lIns="9125" tIns="9125" rIns="9125" bIns="91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8_Title Slide">
    <p:spTree>
      <p:nvGrpSpPr>
        <p:cNvPr id="1" name="Shape 98"/>
        <p:cNvGrpSpPr/>
        <p:nvPr/>
      </p:nvGrpSpPr>
      <p:grpSpPr>
        <a:xfrm>
          <a:off x="0" y="0"/>
          <a:ext cx="0" cy="0"/>
          <a:chOff x="0" y="0"/>
          <a:chExt cx="0" cy="0"/>
        </a:xfrm>
      </p:grpSpPr>
      <p:sp>
        <p:nvSpPr>
          <p:cNvPr id="99" name="Shape 99"/>
          <p:cNvSpPr/>
          <p:nvPr/>
        </p:nvSpPr>
        <p:spPr>
          <a:xfrm>
            <a:off x="0" y="0"/>
            <a:ext cx="9144000" cy="51435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00" name="Shape 100"/>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01" name="Shape 101"/>
          <p:cNvPicPr preferRelativeResize="0"/>
          <p:nvPr/>
        </p:nvPicPr>
        <p:blipFill rotWithShape="1">
          <a:blip r:embed="rId3">
            <a:alphaModFix/>
          </a:blip>
          <a:srcRect/>
          <a:stretch/>
        </p:blipFill>
        <p:spPr>
          <a:xfrm>
            <a:off x="311150" y="3562350"/>
            <a:ext cx="8602663" cy="1365647"/>
          </a:xfrm>
          <a:prstGeom prst="rect">
            <a:avLst/>
          </a:prstGeom>
          <a:noFill/>
          <a:ln>
            <a:noFill/>
          </a:ln>
        </p:spPr>
      </p:pic>
      <p:pic>
        <p:nvPicPr>
          <p:cNvPr id="102" name="Shape 102"/>
          <p:cNvPicPr preferRelativeResize="0"/>
          <p:nvPr/>
        </p:nvPicPr>
        <p:blipFill rotWithShape="1">
          <a:blip r:embed="rId4">
            <a:alphaModFix/>
          </a:blip>
          <a:srcRect/>
          <a:stretch/>
        </p:blipFill>
        <p:spPr>
          <a:xfrm>
            <a:off x="300037" y="3562350"/>
            <a:ext cx="8623299" cy="1378743"/>
          </a:xfrm>
          <a:prstGeom prst="rect">
            <a:avLst/>
          </a:prstGeom>
          <a:noFill/>
          <a:ln>
            <a:noFill/>
          </a:ln>
        </p:spPr>
      </p:pic>
      <p:pic>
        <p:nvPicPr>
          <p:cNvPr id="103" name="Shape 103"/>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04" name="Shape 104"/>
          <p:cNvPicPr preferRelativeResize="0"/>
          <p:nvPr/>
        </p:nvPicPr>
        <p:blipFill rotWithShape="1">
          <a:blip r:embed="rId3">
            <a:alphaModFix/>
          </a:blip>
          <a:srcRect/>
          <a:stretch/>
        </p:blipFill>
        <p:spPr>
          <a:xfrm>
            <a:off x="311150" y="3562350"/>
            <a:ext cx="8602663" cy="1365647"/>
          </a:xfrm>
          <a:prstGeom prst="rect">
            <a:avLst/>
          </a:prstGeom>
          <a:noFill/>
          <a:ln>
            <a:noFill/>
          </a:ln>
        </p:spPr>
      </p:pic>
      <p:pic>
        <p:nvPicPr>
          <p:cNvPr id="105" name="Shape 105"/>
          <p:cNvPicPr preferRelativeResize="0"/>
          <p:nvPr/>
        </p:nvPicPr>
        <p:blipFill rotWithShape="1">
          <a:blip r:embed="rId4">
            <a:alphaModFix/>
          </a:blip>
          <a:srcRect/>
          <a:stretch/>
        </p:blipFill>
        <p:spPr>
          <a:xfrm>
            <a:off x="300037" y="3562350"/>
            <a:ext cx="8623299" cy="1378743"/>
          </a:xfrm>
          <a:prstGeom prst="rect">
            <a:avLst/>
          </a:prstGeom>
          <a:noFill/>
          <a:ln>
            <a:noFill/>
          </a:ln>
        </p:spPr>
      </p:pic>
      <p:sp>
        <p:nvSpPr>
          <p:cNvPr id="106" name="Shape 106"/>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7" name="Shape 107"/>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08" name="Shape 108"/>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109" name="Shape 109"/>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Column lis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05509"/>
            <a:ext cx="8229600" cy="857250"/>
          </a:xfrm>
          <a:prstGeom prst="rect">
            <a:avLst/>
          </a:prstGeom>
          <a:noFill/>
          <a:ln>
            <a:noFill/>
          </a:ln>
        </p:spPr>
        <p:txBody>
          <a:bodyPr lIns="91425" tIns="91425" rIns="91425" bIns="91425" anchor="t" anchorCtr="0"/>
          <a:lstStyle>
            <a:lvl1pPr marL="0" marR="0" lvl="0" indent="0" algn="l" rtl="0">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4" name="Shape 114"/>
          <p:cNvSpPr txBox="1">
            <a:spLocks noGrp="1"/>
          </p:cNvSpPr>
          <p:nvPr>
            <p:ph type="body" idx="1"/>
          </p:nvPr>
        </p:nvSpPr>
        <p:spPr>
          <a:xfrm>
            <a:off x="461962" y="1202634"/>
            <a:ext cx="3924299" cy="3369365"/>
          </a:xfrm>
          <a:prstGeom prst="rect">
            <a:avLst/>
          </a:prstGeom>
          <a:noFill/>
          <a:ln>
            <a:noFill/>
          </a:ln>
        </p:spPr>
        <p:txBody>
          <a:bodyPr lIns="91425" tIns="91425" rIns="91425" bIns="91425" anchor="t" anchorCtr="0"/>
          <a:lstStyle>
            <a:lvl1pPr marL="230188" marR="0" lvl="0" indent="-118428" algn="l" rtl="0">
              <a:lnSpc>
                <a:spcPct val="90000"/>
              </a:lnSpc>
              <a:spcBef>
                <a:spcPts val="440"/>
              </a:spcBef>
              <a:spcAft>
                <a:spcPts val="0"/>
              </a:spcAft>
              <a:buClr>
                <a:schemeClr val="accent3"/>
              </a:buClr>
              <a:buSzPct val="80000"/>
              <a:buFont typeface="Arial"/>
              <a:buChar char="■"/>
              <a:defRPr sz="2200" b="1" i="0" u="none" strike="noStrike" cap="none">
                <a:solidFill>
                  <a:schemeClr val="dk1"/>
                </a:solidFill>
                <a:latin typeface="Arial"/>
                <a:ea typeface="Arial"/>
                <a:cs typeface="Arial"/>
                <a:sym typeface="Arial"/>
              </a:defRPr>
            </a:lvl1pPr>
            <a:lvl2pPr marL="688975" marR="0" lvl="1" indent="-130175" algn="l" rtl="0">
              <a:lnSpc>
                <a:spcPct val="90000"/>
              </a:lnSpc>
              <a:spcBef>
                <a:spcPts val="400"/>
              </a:spcBef>
              <a:buClr>
                <a:schemeClr val="accent6"/>
              </a:buClr>
              <a:buSzPct val="80000"/>
              <a:buFont typeface="Noto Sans Symbols"/>
              <a:buChar char="▪"/>
              <a:defRPr sz="2000" b="1" i="0" u="none" strike="noStrike" cap="none">
                <a:solidFill>
                  <a:schemeClr val="dk2"/>
                </a:solidFill>
                <a:latin typeface="Arial"/>
                <a:ea typeface="Arial"/>
                <a:cs typeface="Arial"/>
                <a:sym typeface="Arial"/>
              </a:defRPr>
            </a:lvl2pPr>
            <a:lvl3pPr marL="1139825" marR="0" lvl="2" indent="-133985" algn="l" rtl="0">
              <a:lnSpc>
                <a:spcPct val="90000"/>
              </a:lnSpc>
              <a:spcBef>
                <a:spcPts val="360"/>
              </a:spcBef>
              <a:buClr>
                <a:schemeClr val="accent2"/>
              </a:buClr>
              <a:buSzPct val="79999"/>
              <a:buFont typeface="Noto Sans Symbols"/>
              <a:buChar char="▪"/>
              <a:defRPr sz="1800" b="1" i="0" u="none" strike="noStrike" cap="none">
                <a:solidFill>
                  <a:schemeClr val="accent2"/>
                </a:solidFill>
                <a:latin typeface="Arial"/>
                <a:ea typeface="Arial"/>
                <a:cs typeface="Arial"/>
                <a:sym typeface="Arial"/>
              </a:defRPr>
            </a:lvl3pPr>
            <a:lvl4pPr marL="1603375" marR="0" lvl="3" indent="-150494" algn="l" rtl="0">
              <a:lnSpc>
                <a:spcPct val="90000"/>
              </a:lnSpc>
              <a:spcBef>
                <a:spcPts val="320"/>
              </a:spcBef>
              <a:buClr>
                <a:schemeClr val="accent3"/>
              </a:buClr>
              <a:buSzPct val="80000"/>
              <a:buFont typeface="Noto Sans Symbols"/>
              <a:buChar char="▪"/>
              <a:defRPr sz="1600" b="1" i="0" u="none" strike="noStrike" cap="none">
                <a:solidFill>
                  <a:srgbClr val="000000"/>
                </a:solidFill>
                <a:latin typeface="Arial"/>
                <a:ea typeface="Arial"/>
                <a:cs typeface="Arial"/>
                <a:sym typeface="Arial"/>
              </a:defRPr>
            </a:lvl4pPr>
            <a:lvl5pPr marL="2225675" marR="0" lvl="4" indent="-99695" algn="l" rtl="0">
              <a:lnSpc>
                <a:spcPct val="90000"/>
              </a:lnSpc>
              <a:spcBef>
                <a:spcPts val="320"/>
              </a:spcBef>
              <a:buClr>
                <a:srgbClr val="7F7F7F"/>
              </a:buClr>
              <a:buSzPct val="80000"/>
              <a:buFont typeface="Noto Sans Symbols"/>
              <a:buChar char="▪"/>
              <a:defRPr sz="1600" b="1"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4762500" y="1202634"/>
            <a:ext cx="3924299" cy="3369365"/>
          </a:xfrm>
          <a:prstGeom prst="rect">
            <a:avLst/>
          </a:prstGeom>
          <a:noFill/>
          <a:ln>
            <a:noFill/>
          </a:ln>
        </p:spPr>
        <p:txBody>
          <a:bodyPr lIns="91425" tIns="91425" rIns="91425" bIns="91425" anchor="t" anchorCtr="0"/>
          <a:lstStyle>
            <a:lvl1pPr marL="230188" marR="0" lvl="0" indent="-118428" algn="l" rtl="0">
              <a:lnSpc>
                <a:spcPct val="90000"/>
              </a:lnSpc>
              <a:spcBef>
                <a:spcPts val="440"/>
              </a:spcBef>
              <a:spcAft>
                <a:spcPts val="0"/>
              </a:spcAft>
              <a:buClr>
                <a:schemeClr val="accent3"/>
              </a:buClr>
              <a:buSzPct val="80000"/>
              <a:buFont typeface="Arial"/>
              <a:buChar char="■"/>
              <a:defRPr sz="2200" b="1" i="0" u="none" strike="noStrike" cap="none">
                <a:solidFill>
                  <a:schemeClr val="dk1"/>
                </a:solidFill>
                <a:latin typeface="Arial"/>
                <a:ea typeface="Arial"/>
                <a:cs typeface="Arial"/>
                <a:sym typeface="Arial"/>
              </a:defRPr>
            </a:lvl1pPr>
            <a:lvl2pPr marL="688975" marR="0" lvl="1" indent="-130175" algn="l" rtl="0">
              <a:lnSpc>
                <a:spcPct val="90000"/>
              </a:lnSpc>
              <a:spcBef>
                <a:spcPts val="400"/>
              </a:spcBef>
              <a:buClr>
                <a:schemeClr val="accent6"/>
              </a:buClr>
              <a:buSzPct val="80000"/>
              <a:buFont typeface="Noto Sans Symbols"/>
              <a:buChar char="▪"/>
              <a:defRPr sz="2000" b="1" i="0" u="none" strike="noStrike" cap="none">
                <a:solidFill>
                  <a:schemeClr val="dk2"/>
                </a:solidFill>
                <a:latin typeface="Arial"/>
                <a:ea typeface="Arial"/>
                <a:cs typeface="Arial"/>
                <a:sym typeface="Arial"/>
              </a:defRPr>
            </a:lvl2pPr>
            <a:lvl3pPr marL="1139825" marR="0" lvl="2" indent="-133985" algn="l" rtl="0">
              <a:lnSpc>
                <a:spcPct val="90000"/>
              </a:lnSpc>
              <a:spcBef>
                <a:spcPts val="360"/>
              </a:spcBef>
              <a:buClr>
                <a:schemeClr val="accent2"/>
              </a:buClr>
              <a:buSzPct val="79999"/>
              <a:buFont typeface="Noto Sans Symbols"/>
              <a:buChar char="▪"/>
              <a:defRPr sz="1800" b="1" i="0" u="none" strike="noStrike" cap="none">
                <a:solidFill>
                  <a:schemeClr val="accent2"/>
                </a:solidFill>
                <a:latin typeface="Arial"/>
                <a:ea typeface="Arial"/>
                <a:cs typeface="Arial"/>
                <a:sym typeface="Arial"/>
              </a:defRPr>
            </a:lvl3pPr>
            <a:lvl4pPr marL="1603375" marR="0" lvl="3" indent="-150494" algn="l" rtl="0">
              <a:lnSpc>
                <a:spcPct val="90000"/>
              </a:lnSpc>
              <a:spcBef>
                <a:spcPts val="320"/>
              </a:spcBef>
              <a:buClr>
                <a:schemeClr val="accent3"/>
              </a:buClr>
              <a:buSzPct val="80000"/>
              <a:buFont typeface="Noto Sans Symbols"/>
              <a:buChar char="▪"/>
              <a:defRPr sz="1600" b="1" i="0" u="none" strike="noStrike" cap="none">
                <a:solidFill>
                  <a:srgbClr val="000000"/>
                </a:solidFill>
                <a:latin typeface="Arial"/>
                <a:ea typeface="Arial"/>
                <a:cs typeface="Arial"/>
                <a:sym typeface="Arial"/>
              </a:defRPr>
            </a:lvl4pPr>
            <a:lvl5pPr marL="2225675" marR="0" lvl="4" indent="-99695" algn="l" rtl="0">
              <a:lnSpc>
                <a:spcPct val="90000"/>
              </a:lnSpc>
              <a:spcBef>
                <a:spcPts val="320"/>
              </a:spcBef>
              <a:buClr>
                <a:srgbClr val="7F7F7F"/>
              </a:buClr>
              <a:buSzPct val="80000"/>
              <a:buFont typeface="Noto Sans Symbols"/>
              <a:buChar char="▪"/>
              <a:defRPr sz="1600" b="1"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Full Page Conten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05509"/>
            <a:ext cx="8229600" cy="857250"/>
          </a:xfrm>
          <a:prstGeom prst="rect">
            <a:avLst/>
          </a:prstGeom>
          <a:noFill/>
          <a:ln>
            <a:noFill/>
          </a:ln>
        </p:spPr>
        <p:txBody>
          <a:bodyPr lIns="91425" tIns="91425" rIns="91425" bIns="91425" anchor="t" anchorCtr="0"/>
          <a:lstStyle>
            <a:lvl1pPr marL="0" marR="0" lvl="0" indent="0" algn="l" rtl="0">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8" name="Shape 118"/>
          <p:cNvSpPr txBox="1">
            <a:spLocks noGrp="1"/>
          </p:cNvSpPr>
          <p:nvPr>
            <p:ph type="body" idx="1"/>
          </p:nvPr>
        </p:nvSpPr>
        <p:spPr>
          <a:xfrm>
            <a:off x="461962" y="1202634"/>
            <a:ext cx="8224837" cy="3369365"/>
          </a:xfrm>
          <a:prstGeom prst="rect">
            <a:avLst/>
          </a:prstGeom>
          <a:noFill/>
          <a:ln>
            <a:noFill/>
          </a:ln>
        </p:spPr>
        <p:txBody>
          <a:bodyPr lIns="91425" tIns="91425" rIns="91425" bIns="91425" anchor="t" anchorCtr="0"/>
          <a:lstStyle>
            <a:lvl1pPr marL="230188" marR="0" lvl="0" indent="-118428" algn="l" rtl="0">
              <a:lnSpc>
                <a:spcPct val="90000"/>
              </a:lnSpc>
              <a:spcBef>
                <a:spcPts val="440"/>
              </a:spcBef>
              <a:spcAft>
                <a:spcPts val="0"/>
              </a:spcAft>
              <a:buClr>
                <a:schemeClr val="accent3"/>
              </a:buClr>
              <a:buSzPct val="80000"/>
              <a:buFont typeface="Arial"/>
              <a:buChar char="■"/>
              <a:defRPr sz="2200" b="1" i="0" u="none" strike="noStrike" cap="none">
                <a:solidFill>
                  <a:schemeClr val="dk1"/>
                </a:solidFill>
                <a:latin typeface="Arial"/>
                <a:ea typeface="Arial"/>
                <a:cs typeface="Arial"/>
                <a:sym typeface="Arial"/>
              </a:defRPr>
            </a:lvl1pPr>
            <a:lvl2pPr marL="688975" marR="0" lvl="1" indent="-130175" algn="l" rtl="0">
              <a:lnSpc>
                <a:spcPct val="90000"/>
              </a:lnSpc>
              <a:spcBef>
                <a:spcPts val="400"/>
              </a:spcBef>
              <a:buClr>
                <a:schemeClr val="accent6"/>
              </a:buClr>
              <a:buSzPct val="80000"/>
              <a:buFont typeface="Noto Sans Symbols"/>
              <a:buChar char="▪"/>
              <a:defRPr sz="2000" b="1" i="0" u="none" strike="noStrike" cap="none">
                <a:solidFill>
                  <a:schemeClr val="dk2"/>
                </a:solidFill>
                <a:latin typeface="Arial"/>
                <a:ea typeface="Arial"/>
                <a:cs typeface="Arial"/>
                <a:sym typeface="Arial"/>
              </a:defRPr>
            </a:lvl2pPr>
            <a:lvl3pPr marL="1139825" marR="0" lvl="2" indent="-133985" algn="l" rtl="0">
              <a:lnSpc>
                <a:spcPct val="90000"/>
              </a:lnSpc>
              <a:spcBef>
                <a:spcPts val="360"/>
              </a:spcBef>
              <a:buClr>
                <a:schemeClr val="accent2"/>
              </a:buClr>
              <a:buSzPct val="79999"/>
              <a:buFont typeface="Noto Sans Symbols"/>
              <a:buChar char="▪"/>
              <a:defRPr sz="1800" b="1" i="0" u="none" strike="noStrike" cap="none">
                <a:solidFill>
                  <a:schemeClr val="accent2"/>
                </a:solidFill>
                <a:latin typeface="Arial"/>
                <a:ea typeface="Arial"/>
                <a:cs typeface="Arial"/>
                <a:sym typeface="Arial"/>
              </a:defRPr>
            </a:lvl3pPr>
            <a:lvl4pPr marL="1603375" marR="0" lvl="3" indent="-150494" algn="l" rtl="0">
              <a:lnSpc>
                <a:spcPct val="90000"/>
              </a:lnSpc>
              <a:spcBef>
                <a:spcPts val="320"/>
              </a:spcBef>
              <a:buClr>
                <a:schemeClr val="accent3"/>
              </a:buClr>
              <a:buSzPct val="80000"/>
              <a:buFont typeface="Noto Sans Symbols"/>
              <a:buChar char="▪"/>
              <a:defRPr sz="1600" b="1" i="0" u="none" strike="noStrike" cap="none">
                <a:solidFill>
                  <a:srgbClr val="000000"/>
                </a:solidFill>
                <a:latin typeface="Arial"/>
                <a:ea typeface="Arial"/>
                <a:cs typeface="Arial"/>
                <a:sym typeface="Arial"/>
              </a:defRPr>
            </a:lvl4pPr>
            <a:lvl5pPr marL="2225675" marR="0" lvl="4" indent="-99695" algn="l" rtl="0">
              <a:lnSpc>
                <a:spcPct val="90000"/>
              </a:lnSpc>
              <a:spcBef>
                <a:spcPts val="320"/>
              </a:spcBef>
              <a:buClr>
                <a:srgbClr val="7F7F7F"/>
              </a:buClr>
              <a:buSzPct val="80000"/>
              <a:buFont typeface="Noto Sans Symbols"/>
              <a:buChar char="▪"/>
              <a:defRPr sz="1600" b="1"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ist with Chart">
    <p:spTree>
      <p:nvGrpSpPr>
        <p:cNvPr id="1" name="Shape 119"/>
        <p:cNvGrpSpPr/>
        <p:nvPr/>
      </p:nvGrpSpPr>
      <p:grpSpPr>
        <a:xfrm>
          <a:off x="0" y="0"/>
          <a:ext cx="0" cy="0"/>
          <a:chOff x="0" y="0"/>
          <a:chExt cx="0" cy="0"/>
        </a:xfrm>
      </p:grpSpPr>
      <p:sp>
        <p:nvSpPr>
          <p:cNvPr id="120" name="Shape 120"/>
          <p:cNvSpPr>
            <a:spLocks noGrp="1"/>
          </p:cNvSpPr>
          <p:nvPr>
            <p:ph type="chart" idx="2"/>
          </p:nvPr>
        </p:nvSpPr>
        <p:spPr>
          <a:xfrm>
            <a:off x="4717773" y="1202634"/>
            <a:ext cx="3969025" cy="3369365"/>
          </a:xfrm>
          <a:prstGeom prst="rect">
            <a:avLst/>
          </a:prstGeom>
          <a:noFill/>
          <a:ln>
            <a:noFill/>
          </a:ln>
        </p:spPr>
        <p:txBody>
          <a:bodyPr lIns="91425" tIns="91425" rIns="91425" bIns="91425" anchor="t" anchorCtr="0"/>
          <a:lstStyle>
            <a:lvl1pPr marL="342900" marR="0" lvl="0" indent="-342900" algn="ctr" rtl="0">
              <a:spcBef>
                <a:spcPts val="400"/>
              </a:spcBef>
              <a:buClr>
                <a:schemeClr val="dk1"/>
              </a:buClr>
              <a:buFont typeface="Arial"/>
              <a:buNone/>
              <a:defRPr sz="20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title"/>
          </p:nvPr>
        </p:nvSpPr>
        <p:spPr>
          <a:xfrm>
            <a:off x="457200" y="205509"/>
            <a:ext cx="8229600" cy="857250"/>
          </a:xfrm>
          <a:prstGeom prst="rect">
            <a:avLst/>
          </a:prstGeom>
          <a:noFill/>
          <a:ln>
            <a:noFill/>
          </a:ln>
        </p:spPr>
        <p:txBody>
          <a:bodyPr lIns="91425" tIns="91425" rIns="91425" bIns="91425" anchor="t" anchorCtr="0"/>
          <a:lstStyle>
            <a:lvl1pPr marL="0" marR="0" lvl="0" indent="0" algn="l" rtl="0">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2" name="Shape 122"/>
          <p:cNvSpPr txBox="1">
            <a:spLocks noGrp="1"/>
          </p:cNvSpPr>
          <p:nvPr>
            <p:ph type="body" idx="1"/>
          </p:nvPr>
        </p:nvSpPr>
        <p:spPr>
          <a:xfrm>
            <a:off x="461962" y="1202634"/>
            <a:ext cx="3924299" cy="3369365"/>
          </a:xfrm>
          <a:prstGeom prst="rect">
            <a:avLst/>
          </a:prstGeom>
          <a:noFill/>
          <a:ln>
            <a:noFill/>
          </a:ln>
        </p:spPr>
        <p:txBody>
          <a:bodyPr lIns="91425" tIns="91425" rIns="91425" bIns="91425" anchor="t" anchorCtr="0"/>
          <a:lstStyle>
            <a:lvl1pPr marL="230188" marR="0" lvl="0" indent="-118428" algn="l" rtl="0">
              <a:lnSpc>
                <a:spcPct val="90000"/>
              </a:lnSpc>
              <a:spcBef>
                <a:spcPts val="440"/>
              </a:spcBef>
              <a:spcAft>
                <a:spcPts val="0"/>
              </a:spcAft>
              <a:buClr>
                <a:schemeClr val="accent3"/>
              </a:buClr>
              <a:buSzPct val="80000"/>
              <a:buFont typeface="Arial"/>
              <a:buChar char="■"/>
              <a:defRPr sz="2200" b="1" i="0" u="none" strike="noStrike" cap="none">
                <a:solidFill>
                  <a:schemeClr val="dk1"/>
                </a:solidFill>
                <a:latin typeface="Arial"/>
                <a:ea typeface="Arial"/>
                <a:cs typeface="Arial"/>
                <a:sym typeface="Arial"/>
              </a:defRPr>
            </a:lvl1pPr>
            <a:lvl2pPr marL="688975" marR="0" lvl="1" indent="-130175" algn="l" rtl="0">
              <a:lnSpc>
                <a:spcPct val="90000"/>
              </a:lnSpc>
              <a:spcBef>
                <a:spcPts val="400"/>
              </a:spcBef>
              <a:buClr>
                <a:schemeClr val="accent6"/>
              </a:buClr>
              <a:buSzPct val="80000"/>
              <a:buFont typeface="Noto Sans Symbols"/>
              <a:buChar char="▪"/>
              <a:defRPr sz="2000" b="1" i="0" u="none" strike="noStrike" cap="none">
                <a:solidFill>
                  <a:schemeClr val="dk2"/>
                </a:solidFill>
                <a:latin typeface="Arial"/>
                <a:ea typeface="Arial"/>
                <a:cs typeface="Arial"/>
                <a:sym typeface="Arial"/>
              </a:defRPr>
            </a:lvl2pPr>
            <a:lvl3pPr marL="1139825" marR="0" lvl="2" indent="-133985" algn="l" rtl="0">
              <a:lnSpc>
                <a:spcPct val="90000"/>
              </a:lnSpc>
              <a:spcBef>
                <a:spcPts val="360"/>
              </a:spcBef>
              <a:buClr>
                <a:schemeClr val="accent2"/>
              </a:buClr>
              <a:buSzPct val="79999"/>
              <a:buFont typeface="Noto Sans Symbols"/>
              <a:buChar char="▪"/>
              <a:defRPr sz="1800" b="1" i="0" u="none" strike="noStrike" cap="none">
                <a:solidFill>
                  <a:schemeClr val="accent2"/>
                </a:solidFill>
                <a:latin typeface="Arial"/>
                <a:ea typeface="Arial"/>
                <a:cs typeface="Arial"/>
                <a:sym typeface="Arial"/>
              </a:defRPr>
            </a:lvl3pPr>
            <a:lvl4pPr marL="1603375" marR="0" lvl="3" indent="-150494" algn="l" rtl="0">
              <a:lnSpc>
                <a:spcPct val="90000"/>
              </a:lnSpc>
              <a:spcBef>
                <a:spcPts val="320"/>
              </a:spcBef>
              <a:buClr>
                <a:schemeClr val="accent3"/>
              </a:buClr>
              <a:buSzPct val="80000"/>
              <a:buFont typeface="Noto Sans Symbols"/>
              <a:buChar char="▪"/>
              <a:defRPr sz="1600" b="1" i="0" u="none" strike="noStrike" cap="none">
                <a:solidFill>
                  <a:srgbClr val="000000"/>
                </a:solidFill>
                <a:latin typeface="Arial"/>
                <a:ea typeface="Arial"/>
                <a:cs typeface="Arial"/>
                <a:sym typeface="Arial"/>
              </a:defRPr>
            </a:lvl4pPr>
            <a:lvl5pPr marL="2225675" marR="0" lvl="4" indent="-99695" algn="l" rtl="0">
              <a:lnSpc>
                <a:spcPct val="90000"/>
              </a:lnSpc>
              <a:spcBef>
                <a:spcPts val="320"/>
              </a:spcBef>
              <a:buClr>
                <a:srgbClr val="7F7F7F"/>
              </a:buClr>
              <a:buSzPct val="80000"/>
              <a:buFont typeface="Noto Sans Symbols"/>
              <a:buChar char="▪"/>
              <a:defRPr sz="1600" b="1" i="0" u="none" strike="noStrike" cap="none">
                <a:solidFill>
                  <a:srgbClr val="7F7F7F"/>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3"/>
        <p:cNvGrpSpPr/>
        <p:nvPr/>
      </p:nvGrpSpPr>
      <p:grpSpPr>
        <a:xfrm>
          <a:off x="0" y="0"/>
          <a:ext cx="0" cy="0"/>
          <a:chOff x="0" y="0"/>
          <a:chExt cx="0" cy="0"/>
        </a:xfrm>
      </p:grpSpPr>
      <p:sp>
        <p:nvSpPr>
          <p:cNvPr id="124" name="Shape 124"/>
          <p:cNvSpPr>
            <a:spLocks noGrp="1"/>
          </p:cNvSpPr>
          <p:nvPr>
            <p:ph type="pic" idx="2"/>
          </p:nvPr>
        </p:nvSpPr>
        <p:spPr>
          <a:xfrm>
            <a:off x="0" y="0"/>
            <a:ext cx="9144000" cy="5143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Shape 125"/>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6" name="Shape 126"/>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27" name="Shape 127"/>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pic>
        <p:nvPicPr>
          <p:cNvPr id="128" name="Shape 128"/>
          <p:cNvPicPr preferRelativeResize="0"/>
          <p:nvPr/>
        </p:nvPicPr>
        <p:blipFill rotWithShape="1">
          <a:blip r:embed="rId2">
            <a:alphaModFix/>
          </a:blip>
          <a:srcRect/>
          <a:stretch/>
        </p:blipFill>
        <p:spPr>
          <a:xfrm>
            <a:off x="8135938" y="240506"/>
            <a:ext cx="684211" cy="432197"/>
          </a:xfrm>
          <a:prstGeom prst="rect">
            <a:avLst/>
          </a:prstGeom>
          <a:noFill/>
          <a:ln>
            <a:noFill/>
          </a:ln>
        </p:spPr>
      </p:pic>
      <p:sp>
        <p:nvSpPr>
          <p:cNvPr id="129" name="Shape 129"/>
          <p:cNvSpPr txBox="1"/>
          <p:nvPr/>
        </p:nvSpPr>
        <p:spPr>
          <a:xfrm>
            <a:off x="4785896" y="4400560"/>
            <a:ext cx="2281772" cy="450122"/>
          </a:xfrm>
          <a:prstGeom prst="rect">
            <a:avLst/>
          </a:prstGeom>
          <a:noFill/>
          <a:ln>
            <a:noFill/>
          </a:ln>
        </p:spPr>
        <p:txBody>
          <a:bodyPr lIns="91425" tIns="45700" rIns="91425" bIns="45700" anchor="t" anchorCtr="0">
            <a:noAutofit/>
          </a:bodyPr>
          <a:lstStyle/>
          <a:p>
            <a:pPr marL="115888" marR="0" lvl="0" indent="-115888" algn="l" rtl="0">
              <a:spcBef>
                <a:spcPts val="0"/>
              </a:spcBef>
              <a:buClr>
                <a:schemeClr val="lt1"/>
              </a:buClr>
              <a:buSzPct val="25000"/>
              <a:buFont typeface="Arial"/>
              <a:buNone/>
            </a:pPr>
            <a:r>
              <a:rPr lang="en" sz="1100">
                <a:solidFill>
                  <a:schemeClr val="lt1"/>
                </a:solidFill>
                <a:latin typeface="Calibri"/>
                <a:ea typeface="Calibri"/>
                <a:cs typeface="Calibri"/>
                <a:sym typeface="Calibri"/>
              </a:rPr>
              <a:t>2. Make sure the image is behind all objects on the page. Text / color bars/ color boxes/logos</a:t>
            </a:r>
          </a:p>
        </p:txBody>
      </p:sp>
      <p:sp>
        <p:nvSpPr>
          <p:cNvPr id="130" name="Shape 130"/>
          <p:cNvSpPr txBox="1"/>
          <p:nvPr/>
        </p:nvSpPr>
        <p:spPr>
          <a:xfrm>
            <a:off x="7269740" y="4400560"/>
            <a:ext cx="1550409" cy="450122"/>
          </a:xfrm>
          <a:prstGeom prst="rect">
            <a:avLst/>
          </a:prstGeom>
          <a:noFill/>
          <a:ln>
            <a:noFill/>
          </a:ln>
        </p:spPr>
        <p:txBody>
          <a:bodyPr lIns="91425" tIns="45700" rIns="91425" bIns="45700" anchor="t" anchorCtr="0">
            <a:noAutofit/>
          </a:bodyPr>
          <a:lstStyle/>
          <a:p>
            <a:pPr marL="115888" marR="0" lvl="0" indent="-115888" algn="l" rtl="0">
              <a:spcBef>
                <a:spcPts val="0"/>
              </a:spcBef>
              <a:buClr>
                <a:schemeClr val="lt1"/>
              </a:buClr>
              <a:buSzPct val="25000"/>
              <a:buFont typeface="Arial"/>
              <a:buNone/>
            </a:pPr>
            <a:r>
              <a:rPr lang="en" sz="1100">
                <a:solidFill>
                  <a:schemeClr val="lt1"/>
                </a:solidFill>
                <a:latin typeface="Calibri"/>
                <a:ea typeface="Calibri"/>
                <a:cs typeface="Calibri"/>
                <a:sym typeface="Calibri"/>
              </a:rPr>
              <a:t>3. DELETE THESE INSTRUCTION BOX WHEN DONE</a:t>
            </a:r>
          </a:p>
        </p:txBody>
      </p:sp>
      <p:cxnSp>
        <p:nvCxnSpPr>
          <p:cNvPr id="131" name="Shape 131"/>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pic>
        <p:nvPicPr>
          <p:cNvPr id="132" name="Shape 132"/>
          <p:cNvPicPr preferRelativeResize="0"/>
          <p:nvPr/>
        </p:nvPicPr>
        <p:blipFill rotWithShape="1">
          <a:blip r:embed="rId2">
            <a:alphaModFix/>
          </a:blip>
          <a:srcRect/>
          <a:stretch/>
        </p:blipFill>
        <p:spPr>
          <a:xfrm>
            <a:off x="8135938" y="240506"/>
            <a:ext cx="684211" cy="432197"/>
          </a:xfrm>
          <a:prstGeom prst="rect">
            <a:avLst/>
          </a:prstGeom>
          <a:noFill/>
          <a:ln>
            <a:noFill/>
          </a:ln>
        </p:spPr>
      </p:pic>
      <p:sp>
        <p:nvSpPr>
          <p:cNvPr id="133" name="Shape 133"/>
          <p:cNvSpPr txBox="1"/>
          <p:nvPr/>
        </p:nvSpPr>
        <p:spPr>
          <a:xfrm>
            <a:off x="4785896" y="4400560"/>
            <a:ext cx="2281772" cy="450122"/>
          </a:xfrm>
          <a:prstGeom prst="rect">
            <a:avLst/>
          </a:prstGeom>
          <a:noFill/>
          <a:ln>
            <a:noFill/>
          </a:ln>
        </p:spPr>
        <p:txBody>
          <a:bodyPr lIns="91425" tIns="45700" rIns="91425" bIns="45700" anchor="t" anchorCtr="0">
            <a:noAutofit/>
          </a:bodyPr>
          <a:lstStyle/>
          <a:p>
            <a:pPr marL="115888" marR="0" lvl="0" indent="-115888" algn="l" rtl="0">
              <a:spcBef>
                <a:spcPts val="0"/>
              </a:spcBef>
              <a:buClr>
                <a:schemeClr val="lt1"/>
              </a:buClr>
              <a:buSzPct val="25000"/>
              <a:buFont typeface="Arial"/>
              <a:buNone/>
            </a:pPr>
            <a:r>
              <a:rPr lang="en" sz="1100">
                <a:solidFill>
                  <a:schemeClr val="lt1"/>
                </a:solidFill>
                <a:latin typeface="Calibri"/>
                <a:ea typeface="Calibri"/>
                <a:cs typeface="Calibri"/>
                <a:sym typeface="Calibri"/>
              </a:rPr>
              <a:t>2. Make sure the image is behind all objects on the page. Text / color bars/ color boxes/logos</a:t>
            </a:r>
          </a:p>
        </p:txBody>
      </p:sp>
      <p:sp>
        <p:nvSpPr>
          <p:cNvPr id="134" name="Shape 134"/>
          <p:cNvSpPr txBox="1"/>
          <p:nvPr/>
        </p:nvSpPr>
        <p:spPr>
          <a:xfrm>
            <a:off x="7269740" y="4400560"/>
            <a:ext cx="1550409" cy="450122"/>
          </a:xfrm>
          <a:prstGeom prst="rect">
            <a:avLst/>
          </a:prstGeom>
          <a:noFill/>
          <a:ln>
            <a:noFill/>
          </a:ln>
        </p:spPr>
        <p:txBody>
          <a:bodyPr lIns="91425" tIns="45700" rIns="91425" bIns="45700" anchor="t" anchorCtr="0">
            <a:noAutofit/>
          </a:bodyPr>
          <a:lstStyle/>
          <a:p>
            <a:pPr marL="115888" marR="0" lvl="0" indent="-115888" algn="l" rtl="0">
              <a:spcBef>
                <a:spcPts val="0"/>
              </a:spcBef>
              <a:buClr>
                <a:schemeClr val="lt1"/>
              </a:buClr>
              <a:buSzPct val="25000"/>
              <a:buFont typeface="Arial"/>
              <a:buNone/>
            </a:pPr>
            <a:r>
              <a:rPr lang="en" sz="1100">
                <a:solidFill>
                  <a:schemeClr val="lt1"/>
                </a:solidFill>
                <a:latin typeface="Calibri"/>
                <a:ea typeface="Calibri"/>
                <a:cs typeface="Calibri"/>
                <a:sym typeface="Calibri"/>
              </a:rPr>
              <a:t>3. DELETE THESE INSTRUCTION BOX WHEN DONE</a:t>
            </a:r>
          </a:p>
        </p:txBody>
      </p:sp>
      <p:sp>
        <p:nvSpPr>
          <p:cNvPr id="135" name="Shape 135"/>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7" name="Shape 137"/>
          <p:cNvSpPr txBox="1">
            <a:spLocks noGrp="1"/>
          </p:cNvSpPr>
          <p:nvPr>
            <p:ph type="body" idx="3"/>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2">
            <a:alphaModFix/>
          </a:blip>
          <a:srcRect l="230" t="2504" r="26221" b="25707"/>
          <a:stretch/>
        </p:blipFill>
        <p:spPr>
          <a:xfrm>
            <a:off x="0" y="0"/>
            <a:ext cx="9144000" cy="5143500"/>
          </a:xfrm>
          <a:prstGeom prst="rect">
            <a:avLst/>
          </a:prstGeom>
          <a:noFill/>
          <a:ln>
            <a:noFill/>
          </a:ln>
        </p:spPr>
      </p:pic>
      <p:pic>
        <p:nvPicPr>
          <p:cNvPr id="140" name="Shape 140"/>
          <p:cNvPicPr preferRelativeResize="0"/>
          <p:nvPr/>
        </p:nvPicPr>
        <p:blipFill rotWithShape="1">
          <a:blip r:embed="rId3">
            <a:alphaModFix/>
          </a:blip>
          <a:srcRect/>
          <a:stretch/>
        </p:blipFill>
        <p:spPr>
          <a:xfrm>
            <a:off x="8135938" y="240506"/>
            <a:ext cx="684211" cy="432197"/>
          </a:xfrm>
          <a:prstGeom prst="rect">
            <a:avLst/>
          </a:prstGeom>
          <a:noFill/>
          <a:ln>
            <a:noFill/>
          </a:ln>
        </p:spPr>
      </p:pic>
      <p:pic>
        <p:nvPicPr>
          <p:cNvPr id="141" name="Shape 141"/>
          <p:cNvPicPr preferRelativeResize="0"/>
          <p:nvPr/>
        </p:nvPicPr>
        <p:blipFill rotWithShape="1">
          <a:blip r:embed="rId3">
            <a:alphaModFix/>
          </a:blip>
          <a:srcRect/>
          <a:stretch/>
        </p:blipFill>
        <p:spPr>
          <a:xfrm>
            <a:off x="8135938" y="240506"/>
            <a:ext cx="684211" cy="432197"/>
          </a:xfrm>
          <a:prstGeom prst="rect">
            <a:avLst/>
          </a:prstGeom>
          <a:noFill/>
          <a:ln>
            <a:noFill/>
          </a:ln>
        </p:spPr>
      </p:pic>
      <p:pic>
        <p:nvPicPr>
          <p:cNvPr id="142" name="Shape 142"/>
          <p:cNvPicPr preferRelativeResize="0"/>
          <p:nvPr/>
        </p:nvPicPr>
        <p:blipFill rotWithShape="1">
          <a:blip r:embed="rId4">
            <a:alphaModFix/>
          </a:blip>
          <a:srcRect/>
          <a:stretch/>
        </p:blipFill>
        <p:spPr>
          <a:xfrm>
            <a:off x="311150" y="3562350"/>
            <a:ext cx="8602663" cy="1365647"/>
          </a:xfrm>
          <a:prstGeom prst="rect">
            <a:avLst/>
          </a:prstGeom>
          <a:noFill/>
          <a:ln>
            <a:noFill/>
          </a:ln>
        </p:spPr>
      </p:pic>
      <p:sp>
        <p:nvSpPr>
          <p:cNvPr id="143" name="Shape 143"/>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 name="Shape 144"/>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45" name="Shape 145"/>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146" name="Shape 146"/>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8" name="Shape 148"/>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22959" y="274320"/>
            <a:ext cx="7521000" cy="4116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 name="Shape 23"/>
          <p:cNvSpPr txBox="1">
            <a:spLocks noGrp="1"/>
          </p:cNvSpPr>
          <p:nvPr>
            <p:ph type="body" idx="1"/>
          </p:nvPr>
        </p:nvSpPr>
        <p:spPr>
          <a:xfrm>
            <a:off x="822959" y="825471"/>
            <a:ext cx="7521000" cy="26850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1600" b="1" i="0" u="none" strike="noStrike" cap="none">
                <a:solidFill>
                  <a:schemeClr val="dk1"/>
                </a:solidFill>
                <a:latin typeface="Source Sans Pro"/>
                <a:ea typeface="Source Sans Pro"/>
                <a:cs typeface="Source Sans Pro"/>
                <a:sym typeface="Source Sans Pro"/>
              </a:defRPr>
            </a:lvl1pPr>
            <a:lvl2pPr marL="173736" marR="0" lvl="1"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2pPr>
            <a:lvl3pPr marL="402336" marR="0" lvl="2"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93980"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6pPr>
            <a:lvl7pPr marL="1353312" marR="0" lvl="6"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7pPr>
            <a:lvl8pPr marL="1581912" marR="0" lvl="7"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8pPr>
            <a:lvl9pPr marL="1792224" marR="0" lvl="8" indent="-77723"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24" name="Shape 24"/>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5" name="Shape 25"/>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6" name="Shape 26"/>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49"/>
        <p:cNvGrpSpPr/>
        <p:nvPr/>
      </p:nvGrpSpPr>
      <p:grpSpPr>
        <a:xfrm>
          <a:off x="0" y="0"/>
          <a:ext cx="0" cy="0"/>
          <a:chOff x="0" y="0"/>
          <a:chExt cx="0" cy="0"/>
        </a:xfrm>
      </p:grpSpPr>
      <p:pic>
        <p:nvPicPr>
          <p:cNvPr id="150" name="Shape 150"/>
          <p:cNvPicPr preferRelativeResize="0"/>
          <p:nvPr/>
        </p:nvPicPr>
        <p:blipFill rotWithShape="1">
          <a:blip r:embed="rId2">
            <a:alphaModFix/>
          </a:blip>
          <a:srcRect/>
          <a:stretch/>
        </p:blipFill>
        <p:spPr>
          <a:xfrm>
            <a:off x="-1588" y="0"/>
            <a:ext cx="9145588" cy="5144690"/>
          </a:xfrm>
          <a:prstGeom prst="rect">
            <a:avLst/>
          </a:prstGeom>
          <a:noFill/>
          <a:ln>
            <a:noFill/>
          </a:ln>
        </p:spPr>
      </p:pic>
      <p:pic>
        <p:nvPicPr>
          <p:cNvPr id="151" name="Shape 151"/>
          <p:cNvPicPr preferRelativeResize="0"/>
          <p:nvPr/>
        </p:nvPicPr>
        <p:blipFill rotWithShape="1">
          <a:blip r:embed="rId3">
            <a:alphaModFix/>
          </a:blip>
          <a:srcRect/>
          <a:stretch/>
        </p:blipFill>
        <p:spPr>
          <a:xfrm>
            <a:off x="8135938" y="240506"/>
            <a:ext cx="684211" cy="432197"/>
          </a:xfrm>
          <a:prstGeom prst="rect">
            <a:avLst/>
          </a:prstGeom>
          <a:noFill/>
          <a:ln>
            <a:noFill/>
          </a:ln>
        </p:spPr>
      </p:pic>
      <p:pic>
        <p:nvPicPr>
          <p:cNvPr id="152" name="Shape 152"/>
          <p:cNvPicPr preferRelativeResize="0"/>
          <p:nvPr/>
        </p:nvPicPr>
        <p:blipFill rotWithShape="1">
          <a:blip r:embed="rId3">
            <a:alphaModFix/>
          </a:blip>
          <a:srcRect/>
          <a:stretch/>
        </p:blipFill>
        <p:spPr>
          <a:xfrm>
            <a:off x="8135938" y="240506"/>
            <a:ext cx="684211" cy="432197"/>
          </a:xfrm>
          <a:prstGeom prst="rect">
            <a:avLst/>
          </a:prstGeom>
          <a:noFill/>
          <a:ln>
            <a:noFill/>
          </a:ln>
        </p:spPr>
      </p:pic>
      <p:pic>
        <p:nvPicPr>
          <p:cNvPr id="153" name="Shape 153"/>
          <p:cNvPicPr preferRelativeResize="0"/>
          <p:nvPr/>
        </p:nvPicPr>
        <p:blipFill rotWithShape="1">
          <a:blip r:embed="rId4">
            <a:alphaModFix/>
          </a:blip>
          <a:srcRect/>
          <a:stretch/>
        </p:blipFill>
        <p:spPr>
          <a:xfrm>
            <a:off x="311150" y="3562350"/>
            <a:ext cx="8602663" cy="1365647"/>
          </a:xfrm>
          <a:prstGeom prst="rect">
            <a:avLst/>
          </a:prstGeom>
          <a:noFill/>
          <a:ln>
            <a:noFill/>
          </a:ln>
        </p:spPr>
      </p:pic>
      <p:sp>
        <p:nvSpPr>
          <p:cNvPr id="154" name="Shape 154"/>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5" name="Shape 155"/>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56" name="Shape 156"/>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157" name="Shape 157"/>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9" name="Shape 159"/>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Title Slide">
    <p:bg>
      <p:bgPr>
        <a:solidFill>
          <a:srgbClr val="00532A"/>
        </a:solidFill>
        <a:effectLst/>
      </p:bgPr>
    </p:bg>
    <p:spTree>
      <p:nvGrpSpPr>
        <p:cNvPr id="1" name="Shape 160"/>
        <p:cNvGrpSpPr/>
        <p:nvPr/>
      </p:nvGrpSpPr>
      <p:grpSpPr>
        <a:xfrm>
          <a:off x="0" y="0"/>
          <a:ext cx="0" cy="0"/>
          <a:chOff x="0" y="0"/>
          <a:chExt cx="0" cy="0"/>
        </a:xfrm>
      </p:grpSpPr>
      <p:sp>
        <p:nvSpPr>
          <p:cNvPr id="161" name="Shape 161"/>
          <p:cNvSpPr/>
          <p:nvPr/>
        </p:nvSpPr>
        <p:spPr>
          <a:xfrm>
            <a:off x="0" y="0"/>
            <a:ext cx="9144000" cy="5143500"/>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62" name="Shape 162"/>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63" name="Shape 163"/>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64" name="Shape 164"/>
          <p:cNvPicPr preferRelativeResize="0"/>
          <p:nvPr/>
        </p:nvPicPr>
        <p:blipFill rotWithShape="1">
          <a:blip r:embed="rId3">
            <a:alphaModFix/>
          </a:blip>
          <a:srcRect/>
          <a:stretch/>
        </p:blipFill>
        <p:spPr>
          <a:xfrm>
            <a:off x="311150" y="3562350"/>
            <a:ext cx="8602663" cy="1365647"/>
          </a:xfrm>
          <a:prstGeom prst="rect">
            <a:avLst/>
          </a:prstGeom>
          <a:noFill/>
          <a:ln>
            <a:noFill/>
          </a:ln>
        </p:spPr>
      </p:pic>
      <p:sp>
        <p:nvSpPr>
          <p:cNvPr id="165" name="Shape 165"/>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6" name="Shape 166"/>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67" name="Shape 167"/>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168" name="Shape 168"/>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0" name="Shape 170"/>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Title Slide">
    <p:bg>
      <p:bgPr>
        <a:solidFill>
          <a:srgbClr val="0E2961"/>
        </a:solidFill>
        <a:effectLst/>
      </p:bgPr>
    </p:bg>
    <p:spTree>
      <p:nvGrpSpPr>
        <p:cNvPr id="1" name="Shape 171"/>
        <p:cNvGrpSpPr/>
        <p:nvPr/>
      </p:nvGrpSpPr>
      <p:grpSpPr>
        <a:xfrm>
          <a:off x="0" y="0"/>
          <a:ext cx="0" cy="0"/>
          <a:chOff x="0" y="0"/>
          <a:chExt cx="0" cy="0"/>
        </a:xfrm>
      </p:grpSpPr>
      <p:sp>
        <p:nvSpPr>
          <p:cNvPr id="172" name="Shape 172"/>
          <p:cNvSpPr/>
          <p:nvPr/>
        </p:nvSpPr>
        <p:spPr>
          <a:xfrm>
            <a:off x="0" y="0"/>
            <a:ext cx="9144000" cy="514350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cxnSp>
        <p:nvCxnSpPr>
          <p:cNvPr id="173" name="Shape 173"/>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pic>
        <p:nvPicPr>
          <p:cNvPr id="174" name="Shape 174"/>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75" name="Shape 175"/>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76" name="Shape 176"/>
          <p:cNvPicPr preferRelativeResize="0"/>
          <p:nvPr/>
        </p:nvPicPr>
        <p:blipFill rotWithShape="1">
          <a:blip r:embed="rId3">
            <a:alphaModFix/>
          </a:blip>
          <a:srcRect/>
          <a:stretch/>
        </p:blipFill>
        <p:spPr>
          <a:xfrm>
            <a:off x="311150" y="3562350"/>
            <a:ext cx="8602663" cy="1365647"/>
          </a:xfrm>
          <a:prstGeom prst="rect">
            <a:avLst/>
          </a:prstGeom>
          <a:noFill/>
          <a:ln>
            <a:noFill/>
          </a:ln>
        </p:spPr>
      </p:pic>
      <p:sp>
        <p:nvSpPr>
          <p:cNvPr id="177" name="Shape 177"/>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8" name="Shape 178"/>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9" name="Shape 179"/>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80" name="Shape 180"/>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181" name="Shape 181"/>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5_Title Slide">
    <p:bg>
      <p:bgPr>
        <a:solidFill>
          <a:srgbClr val="001428"/>
        </a:solidFill>
        <a:effectLst/>
      </p:bgPr>
    </p:bg>
    <p:spTree>
      <p:nvGrpSpPr>
        <p:cNvPr id="1" name="Shape 183"/>
        <p:cNvGrpSpPr/>
        <p:nvPr/>
      </p:nvGrpSpPr>
      <p:grpSpPr>
        <a:xfrm>
          <a:off x="0" y="0"/>
          <a:ext cx="0" cy="0"/>
          <a:chOff x="0" y="0"/>
          <a:chExt cx="0" cy="0"/>
        </a:xfrm>
      </p:grpSpPr>
      <p:sp>
        <p:nvSpPr>
          <p:cNvPr id="184" name="Shape 184"/>
          <p:cNvSpPr/>
          <p:nvPr/>
        </p:nvSpPr>
        <p:spPr>
          <a:xfrm>
            <a:off x="0" y="0"/>
            <a:ext cx="9144000" cy="51435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85" name="Shape 185"/>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86" name="Shape 186"/>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87" name="Shape 187"/>
          <p:cNvPicPr preferRelativeResize="0"/>
          <p:nvPr/>
        </p:nvPicPr>
        <p:blipFill rotWithShape="1">
          <a:blip r:embed="rId3">
            <a:alphaModFix/>
          </a:blip>
          <a:srcRect/>
          <a:stretch/>
        </p:blipFill>
        <p:spPr>
          <a:xfrm>
            <a:off x="311150" y="3562350"/>
            <a:ext cx="8602663" cy="1365647"/>
          </a:xfrm>
          <a:prstGeom prst="rect">
            <a:avLst/>
          </a:prstGeom>
          <a:noFill/>
          <a:ln>
            <a:noFill/>
          </a:ln>
        </p:spPr>
      </p:pic>
      <p:sp>
        <p:nvSpPr>
          <p:cNvPr id="188" name="Shape 188"/>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89" name="Shape 189"/>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90" name="Shape 190"/>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191" name="Shape 191"/>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3" name="Shape 193"/>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6_Title Slide">
    <p:bg>
      <p:bgPr>
        <a:solidFill>
          <a:srgbClr val="0E2961"/>
        </a:solidFill>
        <a:effectLst/>
      </p:bgPr>
    </p:bg>
    <p:spTree>
      <p:nvGrpSpPr>
        <p:cNvPr id="1" name="Shape 194"/>
        <p:cNvGrpSpPr/>
        <p:nvPr/>
      </p:nvGrpSpPr>
      <p:grpSpPr>
        <a:xfrm>
          <a:off x="0" y="0"/>
          <a:ext cx="0" cy="0"/>
          <a:chOff x="0" y="0"/>
          <a:chExt cx="0" cy="0"/>
        </a:xfrm>
      </p:grpSpPr>
      <p:sp>
        <p:nvSpPr>
          <p:cNvPr id="195" name="Shape 195"/>
          <p:cNvSpPr/>
          <p:nvPr/>
        </p:nvSpPr>
        <p:spPr>
          <a:xfrm>
            <a:off x="0" y="0"/>
            <a:ext cx="9144000" cy="51435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96" name="Shape 196"/>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97" name="Shape 197"/>
          <p:cNvPicPr preferRelativeResize="0"/>
          <p:nvPr/>
        </p:nvPicPr>
        <p:blipFill rotWithShape="1">
          <a:blip r:embed="rId2">
            <a:alphaModFix/>
          </a:blip>
          <a:srcRect/>
          <a:stretch/>
        </p:blipFill>
        <p:spPr>
          <a:xfrm>
            <a:off x="8135938" y="240506"/>
            <a:ext cx="684211" cy="432197"/>
          </a:xfrm>
          <a:prstGeom prst="rect">
            <a:avLst/>
          </a:prstGeom>
          <a:noFill/>
          <a:ln>
            <a:noFill/>
          </a:ln>
        </p:spPr>
      </p:pic>
      <p:pic>
        <p:nvPicPr>
          <p:cNvPr id="198" name="Shape 198"/>
          <p:cNvPicPr preferRelativeResize="0"/>
          <p:nvPr/>
        </p:nvPicPr>
        <p:blipFill rotWithShape="1">
          <a:blip r:embed="rId3">
            <a:alphaModFix/>
          </a:blip>
          <a:srcRect/>
          <a:stretch/>
        </p:blipFill>
        <p:spPr>
          <a:xfrm>
            <a:off x="311150" y="3562350"/>
            <a:ext cx="8602663" cy="1365647"/>
          </a:xfrm>
          <a:prstGeom prst="rect">
            <a:avLst/>
          </a:prstGeom>
          <a:noFill/>
          <a:ln>
            <a:noFill/>
          </a:ln>
        </p:spPr>
      </p:pic>
      <p:sp>
        <p:nvSpPr>
          <p:cNvPr id="199" name="Shape 199"/>
          <p:cNvSpPr/>
          <p:nvPr/>
        </p:nvSpPr>
        <p:spPr>
          <a:xfrm>
            <a:off x="323850" y="240506"/>
            <a:ext cx="5333999" cy="2228849"/>
          </a:xfrm>
          <a:custGeom>
            <a:avLst/>
            <a:gdLst/>
            <a:ahLst/>
            <a:cxnLst/>
            <a:rect l="0" t="0" r="0" b="0"/>
            <a:pathLst>
              <a:path w="120000" h="120000" extrusionOk="0">
                <a:moveTo>
                  <a:pt x="0" y="120000"/>
                </a:moveTo>
                <a:lnTo>
                  <a:pt x="22285" y="120000"/>
                </a:lnTo>
                <a:lnTo>
                  <a:pt x="22285" y="113846"/>
                </a:lnTo>
                <a:lnTo>
                  <a:pt x="58285" y="120000"/>
                </a:lnTo>
                <a:lnTo>
                  <a:pt x="120000" y="120000"/>
                </a:lnTo>
                <a:lnTo>
                  <a:pt x="120000" y="0"/>
                </a:lnTo>
                <a:lnTo>
                  <a:pt x="0" y="0"/>
                </a:lnTo>
                <a:lnTo>
                  <a:pt x="0" y="120000"/>
                </a:lnTo>
                <a:close/>
              </a:path>
            </a:pathLst>
          </a:cu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0" name="Shape 200"/>
          <p:cNvSpPr/>
          <p:nvPr/>
        </p:nvSpPr>
        <p:spPr>
          <a:xfrm>
            <a:off x="554037" y="1564160"/>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201" name="Shape 201"/>
          <p:cNvCxnSpPr/>
          <p:nvPr/>
        </p:nvCxnSpPr>
        <p:spPr>
          <a:xfrm>
            <a:off x="554037" y="643851"/>
            <a:ext cx="602118" cy="0"/>
          </a:xfrm>
          <a:prstGeom prst="straightConnector1">
            <a:avLst/>
          </a:prstGeom>
          <a:noFill/>
          <a:ln w="9525" cap="flat" cmpd="sng">
            <a:solidFill>
              <a:srgbClr val="001428"/>
            </a:solidFill>
            <a:prstDash val="solid"/>
            <a:round/>
            <a:headEnd type="none" w="med" len="med"/>
            <a:tailEnd type="none" w="med" len="med"/>
          </a:ln>
        </p:spPr>
      </p:cxnSp>
      <p:sp>
        <p:nvSpPr>
          <p:cNvPr id="202" name="Shape 202"/>
          <p:cNvSpPr txBox="1">
            <a:spLocks noGrp="1"/>
          </p:cNvSpPr>
          <p:nvPr>
            <p:ph type="body" idx="1"/>
          </p:nvPr>
        </p:nvSpPr>
        <p:spPr>
          <a:xfrm>
            <a:off x="457200" y="1623545"/>
            <a:ext cx="5018503" cy="258043"/>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001428"/>
              </a:buClr>
              <a:buFont typeface="Arial"/>
              <a:buNone/>
              <a:defRPr sz="1800" b="1" i="0" u="none" strike="noStrike" cap="none">
                <a:solidFill>
                  <a:srgbClr val="001428"/>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ct val="100000"/>
              <a:buFont typeface="Arial"/>
              <a:buChar char="»"/>
              <a:defRPr sz="2400" b="1"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ctrTitle"/>
          </p:nvPr>
        </p:nvSpPr>
        <p:spPr>
          <a:xfrm>
            <a:off x="457200" y="808146"/>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4" name="Shape 204"/>
          <p:cNvSpPr txBox="1">
            <a:spLocks noGrp="1"/>
          </p:cNvSpPr>
          <p:nvPr>
            <p:ph type="body" idx="2"/>
          </p:nvPr>
        </p:nvSpPr>
        <p:spPr>
          <a:xfrm>
            <a:off x="457200" y="485812"/>
            <a:ext cx="5018503" cy="158039"/>
          </a:xfrm>
          <a:prstGeom prst="rect">
            <a:avLst/>
          </a:prstGeom>
          <a:noFill/>
          <a:ln>
            <a:noFill/>
          </a:ln>
        </p:spPr>
        <p:txBody>
          <a:bodyPr lIns="91425" tIns="91425" rIns="91425" bIns="91425" anchor="t" anchorCtr="0"/>
          <a:lstStyle>
            <a:lvl1pPr marL="342900" marR="0" lvl="0" indent="-342900" algn="l" rtl="0">
              <a:spcBef>
                <a:spcPts val="200"/>
              </a:spcBef>
              <a:buClr>
                <a:srgbClr val="001428"/>
              </a:buClr>
              <a:buFont typeface="Arial"/>
              <a:buNone/>
              <a:defRPr sz="1000" b="1" i="0" u="none" strike="noStrike" cap="none">
                <a:solidFill>
                  <a:srgbClr val="001428"/>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7_Title Slide">
    <p:bg>
      <p:bgPr>
        <a:solidFill>
          <a:srgbClr val="5FBC23"/>
        </a:solidFill>
        <a:effectLst/>
      </p:bgPr>
    </p:bg>
    <p:spTree>
      <p:nvGrpSpPr>
        <p:cNvPr id="1" name="Shape 205"/>
        <p:cNvGrpSpPr/>
        <p:nvPr/>
      </p:nvGrpSpPr>
      <p:grpSpPr>
        <a:xfrm>
          <a:off x="0" y="0"/>
          <a:ext cx="0" cy="0"/>
          <a:chOff x="0" y="0"/>
          <a:chExt cx="0" cy="0"/>
        </a:xfrm>
      </p:grpSpPr>
      <p:sp>
        <p:nvSpPr>
          <p:cNvPr id="206" name="Shape 206"/>
          <p:cNvSpPr/>
          <p:nvPr/>
        </p:nvSpPr>
        <p:spPr>
          <a:xfrm>
            <a:off x="0" y="0"/>
            <a:ext cx="9144000" cy="5143500"/>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7" name="Shape 207"/>
          <p:cNvSpPr txBox="1">
            <a:spLocks noGrp="1"/>
          </p:cNvSpPr>
          <p:nvPr>
            <p:ph type="ctrTitle"/>
          </p:nvPr>
        </p:nvSpPr>
        <p:spPr>
          <a:xfrm>
            <a:off x="189971" y="189654"/>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8" name="Shape 208"/>
          <p:cNvSpPr/>
          <p:nvPr/>
        </p:nvSpPr>
        <p:spPr>
          <a:xfrm>
            <a:off x="286810" y="1031877"/>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9" name="Shape 209"/>
          <p:cNvSpPr txBox="1">
            <a:spLocks noGrp="1"/>
          </p:cNvSpPr>
          <p:nvPr>
            <p:ph type="subTitle" idx="1"/>
          </p:nvPr>
        </p:nvSpPr>
        <p:spPr>
          <a:xfrm>
            <a:off x="256432" y="1140393"/>
            <a:ext cx="5008031" cy="584328"/>
          </a:xfrm>
          <a:prstGeom prst="rect">
            <a:avLst/>
          </a:prstGeom>
          <a:noFill/>
          <a:ln>
            <a:noFill/>
          </a:ln>
        </p:spPr>
        <p:txBody>
          <a:bodyPr lIns="91425" tIns="91425" rIns="91425" bIns="91425" anchor="t" anchorCtr="0"/>
          <a:lstStyle>
            <a:lvl1pPr marL="0" marR="0" lvl="0" indent="0" algn="l" rtl="0">
              <a:lnSpc>
                <a:spcPct val="90000"/>
              </a:lnSpc>
              <a:spcBef>
                <a:spcPts val="360"/>
              </a:spcBef>
              <a:buClr>
                <a:srgbClr val="001428"/>
              </a:buClr>
              <a:buFont typeface="Arial"/>
              <a:buNone/>
              <a:defRPr sz="1800" b="0" i="0" u="none" strike="noStrike" cap="none">
                <a:solidFill>
                  <a:srgbClr val="001428"/>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210" name="Shape 210"/>
          <p:cNvPicPr preferRelativeResize="0"/>
          <p:nvPr/>
        </p:nvPicPr>
        <p:blipFill rotWithShape="1">
          <a:blip r:embed="rId2">
            <a:alphaModFix/>
          </a:blip>
          <a:srcRect/>
          <a:stretch/>
        </p:blipFill>
        <p:spPr>
          <a:xfrm>
            <a:off x="311150" y="3562350"/>
            <a:ext cx="8602663" cy="136564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3_Title Slide">
    <p:bg>
      <p:bgPr>
        <a:solidFill>
          <a:srgbClr val="1D428A"/>
        </a:solidFill>
        <a:effectLst/>
      </p:bgPr>
    </p:bg>
    <p:spTree>
      <p:nvGrpSpPr>
        <p:cNvPr id="1" name="Shape 211"/>
        <p:cNvGrpSpPr/>
        <p:nvPr/>
      </p:nvGrpSpPr>
      <p:grpSpPr>
        <a:xfrm>
          <a:off x="0" y="0"/>
          <a:ext cx="0" cy="0"/>
          <a:chOff x="0" y="0"/>
          <a:chExt cx="0" cy="0"/>
        </a:xfrm>
      </p:grpSpPr>
      <p:sp>
        <p:nvSpPr>
          <p:cNvPr id="212" name="Shape 212"/>
          <p:cNvSpPr/>
          <p:nvPr/>
        </p:nvSpPr>
        <p:spPr>
          <a:xfrm>
            <a:off x="0" y="0"/>
            <a:ext cx="9144000" cy="51435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3" name="Shape 213"/>
          <p:cNvSpPr txBox="1">
            <a:spLocks noGrp="1"/>
          </p:cNvSpPr>
          <p:nvPr>
            <p:ph type="ctrTitle"/>
          </p:nvPr>
        </p:nvSpPr>
        <p:spPr>
          <a:xfrm>
            <a:off x="189971" y="189654"/>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A1DD00"/>
              </a:buClr>
              <a:buFont typeface="Arial"/>
              <a:buNone/>
              <a:defRPr sz="3200" b="1" i="0" u="none" strike="noStrike" cap="none">
                <a:solidFill>
                  <a:srgbClr val="A1DD0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4" name="Shape 214"/>
          <p:cNvSpPr/>
          <p:nvPr/>
        </p:nvSpPr>
        <p:spPr>
          <a:xfrm>
            <a:off x="286810" y="1016133"/>
            <a:ext cx="2286000" cy="47625"/>
          </a:xfrm>
          <a:prstGeom prst="rect">
            <a:avLst/>
          </a:pr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15" name="Shape 215"/>
          <p:cNvSpPr txBox="1">
            <a:spLocks noGrp="1"/>
          </p:cNvSpPr>
          <p:nvPr>
            <p:ph type="subTitle" idx="1"/>
          </p:nvPr>
        </p:nvSpPr>
        <p:spPr>
          <a:xfrm>
            <a:off x="256432" y="1140393"/>
            <a:ext cx="5008031" cy="584328"/>
          </a:xfrm>
          <a:prstGeom prst="rect">
            <a:avLst/>
          </a:prstGeom>
          <a:noFill/>
          <a:ln>
            <a:noFill/>
          </a:ln>
        </p:spPr>
        <p:txBody>
          <a:bodyPr lIns="91425" tIns="91425" rIns="91425" bIns="91425" anchor="t" anchorCtr="0"/>
          <a:lstStyle>
            <a:lvl1pPr marL="0" marR="0" lvl="0" indent="0" algn="l" rtl="0">
              <a:lnSpc>
                <a:spcPct val="90000"/>
              </a:lnSpc>
              <a:spcBef>
                <a:spcPts val="360"/>
              </a:spcBef>
              <a:buClr>
                <a:srgbClr val="A1DD00"/>
              </a:buClr>
              <a:buFont typeface="Arial"/>
              <a:buNone/>
              <a:defRPr sz="1800" b="0" i="0" u="none" strike="noStrike" cap="none">
                <a:solidFill>
                  <a:srgbClr val="A1DD00"/>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216" name="Shape 216"/>
          <p:cNvPicPr preferRelativeResize="0"/>
          <p:nvPr/>
        </p:nvPicPr>
        <p:blipFill rotWithShape="1">
          <a:blip r:embed="rId2">
            <a:alphaModFix/>
          </a:blip>
          <a:srcRect/>
          <a:stretch/>
        </p:blipFill>
        <p:spPr>
          <a:xfrm>
            <a:off x="311150" y="3562350"/>
            <a:ext cx="8602663" cy="136564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4_Title Slide">
    <p:bg>
      <p:bgPr>
        <a:solidFill>
          <a:srgbClr val="001428"/>
        </a:solidFill>
        <a:effectLst/>
      </p:bgPr>
    </p:bg>
    <p:spTree>
      <p:nvGrpSpPr>
        <p:cNvPr id="1" name="Shape 217"/>
        <p:cNvGrpSpPr/>
        <p:nvPr/>
      </p:nvGrpSpPr>
      <p:grpSpPr>
        <a:xfrm>
          <a:off x="0" y="0"/>
          <a:ext cx="0" cy="0"/>
          <a:chOff x="0" y="0"/>
          <a:chExt cx="0" cy="0"/>
        </a:xfrm>
      </p:grpSpPr>
      <p:sp>
        <p:nvSpPr>
          <p:cNvPr id="218" name="Shape 218"/>
          <p:cNvSpPr/>
          <p:nvPr/>
        </p:nvSpPr>
        <p:spPr>
          <a:xfrm>
            <a:off x="0" y="0"/>
            <a:ext cx="9144000" cy="51435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9" name="Shape 219"/>
          <p:cNvSpPr txBox="1">
            <a:spLocks noGrp="1"/>
          </p:cNvSpPr>
          <p:nvPr>
            <p:ph type="ctrTitle"/>
          </p:nvPr>
        </p:nvSpPr>
        <p:spPr>
          <a:xfrm>
            <a:off x="189971" y="189654"/>
            <a:ext cx="5200649" cy="747351"/>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A1DD00"/>
              </a:buClr>
              <a:buFont typeface="Arial"/>
              <a:buNone/>
              <a:defRPr sz="3200" b="1" i="0" u="none" strike="noStrike" cap="none">
                <a:solidFill>
                  <a:srgbClr val="A1DD0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0" name="Shape 220"/>
          <p:cNvSpPr/>
          <p:nvPr/>
        </p:nvSpPr>
        <p:spPr>
          <a:xfrm>
            <a:off x="286810" y="1024005"/>
            <a:ext cx="2286000" cy="47625"/>
          </a:xfrm>
          <a:prstGeom prst="rect">
            <a:avLst/>
          </a:prstGeom>
          <a:solidFill>
            <a:srgbClr val="A1DD0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21" name="Shape 221"/>
          <p:cNvSpPr txBox="1">
            <a:spLocks noGrp="1"/>
          </p:cNvSpPr>
          <p:nvPr>
            <p:ph type="subTitle" idx="1"/>
          </p:nvPr>
        </p:nvSpPr>
        <p:spPr>
          <a:xfrm>
            <a:off x="256432" y="1140393"/>
            <a:ext cx="5008031" cy="584328"/>
          </a:xfrm>
          <a:prstGeom prst="rect">
            <a:avLst/>
          </a:prstGeom>
          <a:noFill/>
          <a:ln>
            <a:noFill/>
          </a:ln>
        </p:spPr>
        <p:txBody>
          <a:bodyPr lIns="91425" tIns="91425" rIns="91425" bIns="91425" anchor="t" anchorCtr="0"/>
          <a:lstStyle>
            <a:lvl1pPr marL="0" marR="0" lvl="0" indent="0" algn="l" rtl="0">
              <a:lnSpc>
                <a:spcPct val="90000"/>
              </a:lnSpc>
              <a:spcBef>
                <a:spcPts val="360"/>
              </a:spcBef>
              <a:buClr>
                <a:srgbClr val="A1DD00"/>
              </a:buClr>
              <a:buFont typeface="Arial"/>
              <a:buNone/>
              <a:defRPr sz="1800" b="0" i="0" u="none" strike="noStrike" cap="none">
                <a:solidFill>
                  <a:srgbClr val="A1DD00"/>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222" name="Shape 222"/>
          <p:cNvPicPr preferRelativeResize="0"/>
          <p:nvPr/>
        </p:nvPicPr>
        <p:blipFill rotWithShape="1">
          <a:blip r:embed="rId2">
            <a:alphaModFix/>
          </a:blip>
          <a:srcRect/>
          <a:stretch/>
        </p:blipFill>
        <p:spPr>
          <a:xfrm>
            <a:off x="311150" y="3562350"/>
            <a:ext cx="8602663" cy="136564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Full Page Chart">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57200" y="205509"/>
            <a:ext cx="8229600" cy="857250"/>
          </a:xfrm>
          <a:prstGeom prst="rect">
            <a:avLst/>
          </a:prstGeom>
          <a:noFill/>
          <a:ln>
            <a:noFill/>
          </a:ln>
        </p:spPr>
        <p:txBody>
          <a:bodyPr lIns="91425" tIns="91425" rIns="91425" bIns="91425" anchor="t" anchorCtr="0"/>
          <a:lstStyle>
            <a:lvl1pPr marL="0" marR="0" lvl="0" indent="0" algn="l" rtl="0">
              <a:spcBef>
                <a:spcPts val="0"/>
              </a:spcBef>
              <a:buClr>
                <a:srgbClr val="001428"/>
              </a:buClr>
              <a:buFont typeface="Arial"/>
              <a:buNone/>
              <a:defRPr sz="3200" b="1" i="0" u="none" strike="noStrike" cap="none">
                <a:solidFill>
                  <a:srgbClr val="00142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5" name="Shape 225"/>
          <p:cNvSpPr>
            <a:spLocks noGrp="1"/>
          </p:cNvSpPr>
          <p:nvPr>
            <p:ph type="chart" idx="2"/>
          </p:nvPr>
        </p:nvSpPr>
        <p:spPr>
          <a:xfrm>
            <a:off x="457200" y="1202531"/>
            <a:ext cx="8229600" cy="3369468"/>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Full Page Image">
    <p:spTree>
      <p:nvGrpSpPr>
        <p:cNvPr id="1" name="Shape 226"/>
        <p:cNvGrpSpPr/>
        <p:nvPr/>
      </p:nvGrpSpPr>
      <p:grpSpPr>
        <a:xfrm>
          <a:off x="0" y="0"/>
          <a:ext cx="0" cy="0"/>
          <a:chOff x="0" y="0"/>
          <a:chExt cx="0" cy="0"/>
        </a:xfrm>
      </p:grpSpPr>
      <p:sp>
        <p:nvSpPr>
          <p:cNvPr id="227" name="Shape 227"/>
          <p:cNvSpPr>
            <a:spLocks noGrp="1"/>
          </p:cNvSpPr>
          <p:nvPr>
            <p:ph type="pic" idx="2"/>
          </p:nvPr>
        </p:nvSpPr>
        <p:spPr>
          <a:xfrm>
            <a:off x="0" y="0"/>
            <a:ext cx="9144000" cy="5143500"/>
          </a:xfrm>
          <a:prstGeom prst="rect">
            <a:avLst/>
          </a:prstGeom>
          <a:noFill/>
          <a:ln>
            <a:noFill/>
          </a:ln>
        </p:spPr>
        <p:txBody>
          <a:bodyPr lIns="91425" tIns="91425" rIns="91425" bIns="91425" anchor="t" anchorCtr="0"/>
          <a:lstStyle>
            <a:lvl1pPr marL="342900" marR="0" lvl="0" indent="-342900" algn="ctr"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title"/>
          </p:nvPr>
        </p:nvSpPr>
        <p:spPr>
          <a:xfrm>
            <a:off x="457200" y="205509"/>
            <a:ext cx="8229600" cy="857250"/>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Arial"/>
              <a:buNone/>
              <a:defRPr sz="32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9" name="Shape 229"/>
          <p:cNvSpPr/>
          <p:nvPr/>
        </p:nvSpPr>
        <p:spPr>
          <a:xfrm>
            <a:off x="574675" y="1034705"/>
            <a:ext cx="2286000" cy="47625"/>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bg>
      <p:bgPr>
        <a:solidFill>
          <a:srgbClr val="FFFFFF"/>
        </a:solidFill>
        <a:effectLst/>
      </p:bgPr>
    </p:bg>
    <p:spTree>
      <p:nvGrpSpPr>
        <p:cNvPr id="1" name="Shape 27"/>
        <p:cNvGrpSpPr/>
        <p:nvPr/>
      </p:nvGrpSpPr>
      <p:grpSpPr>
        <a:xfrm>
          <a:off x="0" y="0"/>
          <a:ext cx="0" cy="0"/>
          <a:chOff x="0" y="0"/>
          <a:chExt cx="0" cy="0"/>
        </a:xfrm>
      </p:grpSpPr>
      <p:sp>
        <p:nvSpPr>
          <p:cNvPr id="28" name="Shape 28"/>
          <p:cNvSpPr/>
          <p:nvPr/>
        </p:nvSpPr>
        <p:spPr>
          <a:xfrm>
            <a:off x="-2380" y="-693"/>
            <a:ext cx="9146400" cy="5144100"/>
          </a:xfrm>
          <a:custGeom>
            <a:avLst/>
            <a:gdLst/>
            <a:ahLst/>
            <a:cxnLst/>
            <a:rect l="0" t="0" r="0" b="0"/>
            <a:pathLst>
              <a:path w="120000" h="120000" extrusionOk="0">
                <a:moveTo>
                  <a:pt x="0" y="120000"/>
                </a:moveTo>
                <a:lnTo>
                  <a:pt x="101524" y="0"/>
                </a:lnTo>
                <a:lnTo>
                  <a:pt x="120000" y="16"/>
                </a:lnTo>
                <a:lnTo>
                  <a:pt x="120000" y="120000"/>
                </a:lnTo>
                <a:lnTo>
                  <a:pt x="0" y="120000"/>
                </a:lnTo>
                <a:close/>
              </a:path>
            </a:pathLst>
          </a:cu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29" name="Shape 29"/>
          <p:cNvSpPr/>
          <p:nvPr/>
        </p:nvSpPr>
        <p:spPr>
          <a:xfrm>
            <a:off x="0" y="1985962"/>
            <a:ext cx="3571800" cy="3157500"/>
          </a:xfrm>
          <a:prstGeom prst="rtTriangle">
            <a:avLst/>
          </a:prstGeom>
          <a:solidFill>
            <a:schemeClr val="accent3">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30" name="Shape 30"/>
          <p:cNvSpPr txBox="1">
            <a:spLocks noGrp="1"/>
          </p:cNvSpPr>
          <p:nvPr>
            <p:ph type="title"/>
          </p:nvPr>
        </p:nvSpPr>
        <p:spPr>
          <a:xfrm rot="-1986120">
            <a:off x="1099375" y="1224735"/>
            <a:ext cx="5091084" cy="1046314"/>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Source Sans Pro"/>
              <a:buNone/>
              <a:defRPr sz="32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1" name="Shape 31"/>
          <p:cNvSpPr txBox="1">
            <a:spLocks noGrp="1"/>
          </p:cNvSpPr>
          <p:nvPr>
            <p:ph type="body" idx="1"/>
          </p:nvPr>
        </p:nvSpPr>
        <p:spPr>
          <a:xfrm rot="-1986098">
            <a:off x="1538664" y="1832070"/>
            <a:ext cx="5865681" cy="285243"/>
          </a:xfrm>
          <a:prstGeom prst="rect">
            <a:avLst/>
          </a:prstGeom>
          <a:noFill/>
          <a:ln>
            <a:noFill/>
          </a:ln>
        </p:spPr>
        <p:txBody>
          <a:bodyPr lIns="91425" tIns="91425" rIns="91425" bIns="91425" anchor="t" anchorCtr="0"/>
          <a:lstStyle>
            <a:lvl1pPr marL="0" marR="0" lvl="0" indent="0" algn="l" rtl="0">
              <a:spcBef>
                <a:spcPts val="800"/>
              </a:spcBef>
              <a:buClr>
                <a:schemeClr val="dk1"/>
              </a:buClr>
              <a:buFont typeface="Arial"/>
              <a:buNone/>
              <a:defRPr sz="14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300"/>
              </a:spcBef>
              <a:buClr>
                <a:schemeClr val="accent2"/>
              </a:buClr>
              <a:buFont typeface="Noto Sans Symbols"/>
              <a:buNone/>
              <a:defRPr sz="1800" b="0" i="0" u="none" strike="noStrike" cap="none">
                <a:solidFill>
                  <a:srgbClr val="888888"/>
                </a:solidFill>
                <a:latin typeface="Source Sans Pro"/>
                <a:ea typeface="Source Sans Pro"/>
                <a:cs typeface="Source Sans Pro"/>
                <a:sym typeface="Source Sans Pro"/>
              </a:defRPr>
            </a:lvl2pPr>
            <a:lvl3pPr marL="914400" marR="0" lvl="2" indent="0" algn="l" rtl="0">
              <a:spcBef>
                <a:spcPts val="300"/>
              </a:spcBef>
              <a:buClr>
                <a:schemeClr val="accent2"/>
              </a:buClr>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371600" marR="0" lvl="3" indent="0" algn="l"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1828800" marR="0" lvl="4" indent="0" algn="l"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286000" marR="0" lvl="5" indent="0" algn="l"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2743200" marR="0" lvl="6" indent="0" algn="l"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200400" marR="0" lvl="7" indent="0" algn="l"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3657600" marR="0" lvl="8" indent="0" algn="l" rtl="0">
              <a:spcBef>
                <a:spcPts val="300"/>
              </a:spcBef>
              <a:buClr>
                <a:schemeClr val="accent2"/>
              </a:buClr>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32" name="Shape 32"/>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3" name="Shape 33"/>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4" name="Shape 34"/>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822959" y="822959"/>
            <a:ext cx="3200400" cy="27843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2800" b="1" i="0" u="none" strike="noStrike" cap="none">
                <a:solidFill>
                  <a:schemeClr val="dk1"/>
                </a:solidFill>
                <a:latin typeface="Source Sans Pro"/>
                <a:ea typeface="Source Sans Pro"/>
                <a:cs typeface="Source Sans Pro"/>
                <a:sym typeface="Source Sans Pro"/>
              </a:defRPr>
            </a:lvl1pPr>
            <a:lvl2pPr marL="173736" marR="0" lvl="1" indent="-21336" algn="l" rtl="0">
              <a:spcBef>
                <a:spcPts val="300"/>
              </a:spcBef>
              <a:buClr>
                <a:schemeClr val="accent2"/>
              </a:buClr>
              <a:buSzPct val="100000"/>
              <a:buFont typeface="Noto Sans Symbols"/>
              <a:buChar char="▪"/>
              <a:defRPr sz="2400" b="0" i="0" u="none" strike="noStrike" cap="none">
                <a:solidFill>
                  <a:schemeClr val="dk1"/>
                </a:solidFill>
                <a:latin typeface="Source Sans Pro"/>
                <a:ea typeface="Source Sans Pro"/>
                <a:cs typeface="Source Sans Pro"/>
                <a:sym typeface="Source Sans Pro"/>
              </a:defRPr>
            </a:lvl2pPr>
            <a:lvl3pPr marL="402336" marR="0" lvl="2" indent="-46736"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3pPr>
            <a:lvl4pPr marL="630936" marR="0" lvl="3" indent="-59436"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4pPr>
            <a:lvl5pPr marL="859536" marR="0" lvl="4" indent="-59436"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5pPr>
            <a:lvl6pPr marL="1097280" marR="0" lvl="5" indent="-68580"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6pPr>
            <a:lvl7pPr marL="1353312" marR="0" lvl="6" indent="-57911"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7pPr>
            <a:lvl8pPr marL="1581912" marR="0" lvl="7" indent="-57911"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8pPr>
            <a:lvl9pPr marL="1792224" marR="0" lvl="8" indent="-52323"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7" name="Shape 37"/>
          <p:cNvSpPr txBox="1">
            <a:spLocks noGrp="1"/>
          </p:cNvSpPr>
          <p:nvPr>
            <p:ph type="body" idx="2"/>
          </p:nvPr>
        </p:nvSpPr>
        <p:spPr>
          <a:xfrm>
            <a:off x="4700016" y="822959"/>
            <a:ext cx="3200400" cy="27843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2800" b="1" i="0" u="none" strike="noStrike" cap="none">
                <a:solidFill>
                  <a:schemeClr val="dk1"/>
                </a:solidFill>
                <a:latin typeface="Source Sans Pro"/>
                <a:ea typeface="Source Sans Pro"/>
                <a:cs typeface="Source Sans Pro"/>
                <a:sym typeface="Source Sans Pro"/>
              </a:defRPr>
            </a:lvl1pPr>
            <a:lvl2pPr marL="173736" marR="0" lvl="1" indent="-21336" algn="l" rtl="0">
              <a:spcBef>
                <a:spcPts val="300"/>
              </a:spcBef>
              <a:buClr>
                <a:schemeClr val="accent2"/>
              </a:buClr>
              <a:buSzPct val="100000"/>
              <a:buFont typeface="Noto Sans Symbols"/>
              <a:buChar char="▪"/>
              <a:defRPr sz="2400" b="0" i="0" u="none" strike="noStrike" cap="none">
                <a:solidFill>
                  <a:schemeClr val="dk1"/>
                </a:solidFill>
                <a:latin typeface="Source Sans Pro"/>
                <a:ea typeface="Source Sans Pro"/>
                <a:cs typeface="Source Sans Pro"/>
                <a:sym typeface="Source Sans Pro"/>
              </a:defRPr>
            </a:lvl2pPr>
            <a:lvl3pPr marL="402336" marR="0" lvl="2" indent="-46736"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3pPr>
            <a:lvl4pPr marL="630936" marR="0" lvl="3" indent="-59436"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4pPr>
            <a:lvl5pPr marL="859536" marR="0" lvl="4" indent="-59436"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5pPr>
            <a:lvl6pPr marL="1097280" marR="0" lvl="5" indent="-68580"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6pPr>
            <a:lvl7pPr marL="1353312" marR="0" lvl="6" indent="-57911"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7pPr>
            <a:lvl8pPr marL="1581912" marR="0" lvl="7" indent="-57911"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8pPr>
            <a:lvl9pPr marL="1792224" marR="0" lvl="8" indent="-52323"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8" name="Shape 38"/>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9" name="Shape 39"/>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0" name="Shape 40"/>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
        <p:nvSpPr>
          <p:cNvPr id="41" name="Shape 41"/>
          <p:cNvSpPr txBox="1">
            <a:spLocks noGrp="1"/>
          </p:cNvSpPr>
          <p:nvPr>
            <p:ph type="title"/>
          </p:nvPr>
        </p:nvSpPr>
        <p:spPr>
          <a:xfrm>
            <a:off x="822959" y="274320"/>
            <a:ext cx="7521000" cy="4116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822959" y="274320"/>
            <a:ext cx="7521000" cy="4116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4" name="Shape 44"/>
          <p:cNvSpPr txBox="1">
            <a:spLocks noGrp="1"/>
          </p:cNvSpPr>
          <p:nvPr>
            <p:ph type="body" idx="1"/>
          </p:nvPr>
        </p:nvSpPr>
        <p:spPr>
          <a:xfrm>
            <a:off x="822959" y="822959"/>
            <a:ext cx="3200400" cy="411600"/>
          </a:xfrm>
          <a:prstGeom prst="rect">
            <a:avLst/>
          </a:prstGeom>
          <a:noFill/>
          <a:ln>
            <a:noFill/>
          </a:ln>
        </p:spPr>
        <p:txBody>
          <a:bodyPr lIns="91425" tIns="91425" rIns="91425" bIns="91425" anchor="b" anchorCtr="0"/>
          <a:lstStyle>
            <a:lvl1pPr marL="0" marR="0" lvl="0" indent="0" algn="l" rtl="0">
              <a:spcBef>
                <a:spcPts val="800"/>
              </a:spcBef>
              <a:buClr>
                <a:schemeClr val="dk1"/>
              </a:buClr>
              <a:buFont typeface="Arial"/>
              <a:buNone/>
              <a:defRPr sz="14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300"/>
              </a:spcBef>
              <a:buClr>
                <a:schemeClr val="accent2"/>
              </a:buClr>
              <a:buFont typeface="Noto Sans Symbols"/>
              <a:buNone/>
              <a:defRPr sz="2000" b="1" i="0" u="none" strike="noStrike" cap="none">
                <a:solidFill>
                  <a:schemeClr val="dk1"/>
                </a:solidFill>
                <a:latin typeface="Source Sans Pro"/>
                <a:ea typeface="Source Sans Pro"/>
                <a:cs typeface="Source Sans Pro"/>
                <a:sym typeface="Source Sans Pro"/>
              </a:defRPr>
            </a:lvl2pPr>
            <a:lvl3pPr marL="914400" marR="0" lvl="2" indent="0" algn="l" rtl="0">
              <a:spcBef>
                <a:spcPts val="300"/>
              </a:spcBef>
              <a:buClr>
                <a:schemeClr val="accent2"/>
              </a:buClr>
              <a:buFont typeface="Noto Sans Symbols"/>
              <a:buNone/>
              <a:defRPr sz="1800" b="1" i="0" u="none" strike="noStrike" cap="none">
                <a:solidFill>
                  <a:schemeClr val="dk1"/>
                </a:solidFill>
                <a:latin typeface="Source Sans Pro"/>
                <a:ea typeface="Source Sans Pro"/>
                <a:cs typeface="Source Sans Pro"/>
                <a:sym typeface="Source Sans Pro"/>
              </a:defRPr>
            </a:lvl3pPr>
            <a:lvl4pPr marL="1371600" marR="0" lvl="3"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4pPr>
            <a:lvl5pPr marL="1828800" marR="0" lvl="4"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5pPr>
            <a:lvl6pPr marL="2286000" marR="0" lvl="5"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6pPr>
            <a:lvl7pPr marL="2743200" marR="0" lvl="6"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7pPr>
            <a:lvl8pPr marL="3200400" marR="0" lvl="7"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8pPr>
            <a:lvl9pPr marL="3657600" marR="0" lvl="8"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45" name="Shape 45"/>
          <p:cNvSpPr txBox="1">
            <a:spLocks noGrp="1"/>
          </p:cNvSpPr>
          <p:nvPr>
            <p:ph type="body" idx="2"/>
          </p:nvPr>
        </p:nvSpPr>
        <p:spPr>
          <a:xfrm>
            <a:off x="819150" y="1276386"/>
            <a:ext cx="3200400" cy="23316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2400" b="1" i="0" u="none" strike="noStrike" cap="none">
                <a:solidFill>
                  <a:schemeClr val="dk1"/>
                </a:solidFill>
                <a:latin typeface="Source Sans Pro"/>
                <a:ea typeface="Source Sans Pro"/>
                <a:cs typeface="Source Sans Pro"/>
                <a:sym typeface="Source Sans Pro"/>
              </a:defRPr>
            </a:lvl1pPr>
            <a:lvl2pPr marL="173736" marR="0" lvl="1" indent="-46736"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2pPr>
            <a:lvl3pPr marL="402336" marR="0" lvl="2" indent="-59436"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81280"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6pPr>
            <a:lvl7pPr marL="1353312" marR="0" lvl="6" indent="-70611"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7pPr>
            <a:lvl8pPr marL="1581912" marR="0" lvl="7" indent="-70611"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8pPr>
            <a:lvl9pPr marL="1792224" marR="0" lvl="8" indent="-65023"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46" name="Shape 46"/>
          <p:cNvSpPr txBox="1">
            <a:spLocks noGrp="1"/>
          </p:cNvSpPr>
          <p:nvPr>
            <p:ph type="body" idx="3"/>
          </p:nvPr>
        </p:nvSpPr>
        <p:spPr>
          <a:xfrm>
            <a:off x="4700016" y="822959"/>
            <a:ext cx="3200400" cy="411600"/>
          </a:xfrm>
          <a:prstGeom prst="rect">
            <a:avLst/>
          </a:prstGeom>
          <a:noFill/>
          <a:ln>
            <a:noFill/>
          </a:ln>
        </p:spPr>
        <p:txBody>
          <a:bodyPr lIns="91425" tIns="91425" rIns="91425" bIns="91425" anchor="b" anchorCtr="0"/>
          <a:lstStyle>
            <a:lvl1pPr marL="0" marR="0" lvl="0" indent="0" algn="l" rtl="0">
              <a:spcBef>
                <a:spcPts val="800"/>
              </a:spcBef>
              <a:buClr>
                <a:schemeClr val="dk1"/>
              </a:buClr>
              <a:buFont typeface="Arial"/>
              <a:buNone/>
              <a:defRPr sz="14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300"/>
              </a:spcBef>
              <a:buClr>
                <a:schemeClr val="accent2"/>
              </a:buClr>
              <a:buFont typeface="Noto Sans Symbols"/>
              <a:buNone/>
              <a:defRPr sz="2000" b="1" i="0" u="none" strike="noStrike" cap="none">
                <a:solidFill>
                  <a:schemeClr val="dk1"/>
                </a:solidFill>
                <a:latin typeface="Source Sans Pro"/>
                <a:ea typeface="Source Sans Pro"/>
                <a:cs typeface="Source Sans Pro"/>
                <a:sym typeface="Source Sans Pro"/>
              </a:defRPr>
            </a:lvl2pPr>
            <a:lvl3pPr marL="914400" marR="0" lvl="2" indent="0" algn="l" rtl="0">
              <a:spcBef>
                <a:spcPts val="300"/>
              </a:spcBef>
              <a:buClr>
                <a:schemeClr val="accent2"/>
              </a:buClr>
              <a:buFont typeface="Noto Sans Symbols"/>
              <a:buNone/>
              <a:defRPr sz="1800" b="1" i="0" u="none" strike="noStrike" cap="none">
                <a:solidFill>
                  <a:schemeClr val="dk1"/>
                </a:solidFill>
                <a:latin typeface="Source Sans Pro"/>
                <a:ea typeface="Source Sans Pro"/>
                <a:cs typeface="Source Sans Pro"/>
                <a:sym typeface="Source Sans Pro"/>
              </a:defRPr>
            </a:lvl3pPr>
            <a:lvl4pPr marL="1371600" marR="0" lvl="3"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4pPr>
            <a:lvl5pPr marL="1828800" marR="0" lvl="4"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5pPr>
            <a:lvl6pPr marL="2286000" marR="0" lvl="5"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6pPr>
            <a:lvl7pPr marL="2743200" marR="0" lvl="6"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7pPr>
            <a:lvl8pPr marL="3200400" marR="0" lvl="7"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8pPr>
            <a:lvl9pPr marL="3657600" marR="0" lvl="8" indent="0" algn="l" rtl="0">
              <a:spcBef>
                <a:spcPts val="300"/>
              </a:spcBef>
              <a:buClr>
                <a:schemeClr val="accent2"/>
              </a:buClr>
              <a:buFont typeface="Noto Sans Symbols"/>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47" name="Shape 47"/>
          <p:cNvSpPr txBox="1">
            <a:spLocks noGrp="1"/>
          </p:cNvSpPr>
          <p:nvPr>
            <p:ph type="body" idx="4"/>
          </p:nvPr>
        </p:nvSpPr>
        <p:spPr>
          <a:xfrm>
            <a:off x="4700016" y="1276386"/>
            <a:ext cx="3200400" cy="23316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2400" b="1" i="0" u="none" strike="noStrike" cap="none">
                <a:solidFill>
                  <a:schemeClr val="dk1"/>
                </a:solidFill>
                <a:latin typeface="Source Sans Pro"/>
                <a:ea typeface="Source Sans Pro"/>
                <a:cs typeface="Source Sans Pro"/>
                <a:sym typeface="Source Sans Pro"/>
              </a:defRPr>
            </a:lvl1pPr>
            <a:lvl2pPr marL="173736" marR="0" lvl="1" indent="-46736"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2pPr>
            <a:lvl3pPr marL="402336" marR="0" lvl="2" indent="-59436" algn="l" rtl="0">
              <a:spcBef>
                <a:spcPts val="300"/>
              </a:spcBef>
              <a:buClr>
                <a:schemeClr val="accent2"/>
              </a:buClr>
              <a:buSzPct val="100000"/>
              <a:buFont typeface="Noto Sans Symbols"/>
              <a:buChar char="▪"/>
              <a:defRPr sz="18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81280"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6pPr>
            <a:lvl7pPr marL="1353312" marR="0" lvl="6" indent="-70611"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7pPr>
            <a:lvl8pPr marL="1581912" marR="0" lvl="7" indent="-70611"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8pPr>
            <a:lvl9pPr marL="1792224" marR="0" lvl="8" indent="-65023"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48" name="Shape 48"/>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9" name="Shape 49"/>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0" name="Shape 50"/>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822959" y="274320"/>
            <a:ext cx="7521000" cy="4116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 name="Shape 53"/>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4" name="Shape 54"/>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5" name="Shape 55"/>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8" name="Shape 58"/>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9" name="Shape 59"/>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bg>
      <p:bgPr>
        <a:solidFill>
          <a:srgbClr val="FFFFFF"/>
        </a:solidFill>
        <a:effectLst/>
      </p:bgPr>
    </p:bg>
    <p:spTree>
      <p:nvGrpSpPr>
        <p:cNvPr id="1" name="Shape 60"/>
        <p:cNvGrpSpPr/>
        <p:nvPr/>
      </p:nvGrpSpPr>
      <p:grpSpPr>
        <a:xfrm>
          <a:off x="0" y="0"/>
          <a:ext cx="0" cy="0"/>
          <a:chOff x="0" y="0"/>
          <a:chExt cx="0" cy="0"/>
        </a:xfrm>
      </p:grpSpPr>
      <p:sp>
        <p:nvSpPr>
          <p:cNvPr id="61" name="Shape 61"/>
          <p:cNvSpPr/>
          <p:nvPr/>
        </p:nvSpPr>
        <p:spPr>
          <a:xfrm>
            <a:off x="0" y="1985962"/>
            <a:ext cx="3571800" cy="3157500"/>
          </a:xfrm>
          <a:prstGeom prst="rtTriangl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62" name="Shape 62"/>
          <p:cNvSpPr/>
          <p:nvPr/>
        </p:nvSpPr>
        <p:spPr>
          <a:xfrm rot="5400000">
            <a:off x="1290678" y="-1290598"/>
            <a:ext cx="5143500" cy="7724700"/>
          </a:xfrm>
          <a:prstGeom prst="rtTriangle">
            <a:avLst/>
          </a:prstGeom>
          <a:solidFill>
            <a:schemeClr val="accent3">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63" name="Shape 63"/>
          <p:cNvSpPr txBox="1">
            <a:spLocks noGrp="1"/>
          </p:cNvSpPr>
          <p:nvPr>
            <p:ph type="title"/>
          </p:nvPr>
        </p:nvSpPr>
        <p:spPr>
          <a:xfrm rot="-1986257">
            <a:off x="1042983" y="1118634"/>
            <a:ext cx="4695838" cy="943978"/>
          </a:xfrm>
          <a:prstGeom prst="rect">
            <a:avLst/>
          </a:prstGeom>
          <a:noFill/>
          <a:ln>
            <a:noFill/>
          </a:ln>
        </p:spPr>
        <p:txBody>
          <a:bodyPr lIns="91425" tIns="91425" rIns="91425" bIns="91425" anchor="b" anchorCtr="0"/>
          <a:lstStyle>
            <a:lvl1pPr marL="0" marR="0" lvl="0" indent="0" algn="l" rtl="0">
              <a:spcBef>
                <a:spcPts val="0"/>
              </a:spcBef>
              <a:buClr>
                <a:srgbClr val="FFFFFF"/>
              </a:buClr>
              <a:buFont typeface="Source Sans Pro"/>
              <a:buNone/>
              <a:defRPr sz="2800" b="0" i="0" u="none" strike="noStrike" cap="none">
                <a:solidFill>
                  <a:srgbClr val="FFFFFF"/>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 name="Shape 64"/>
          <p:cNvSpPr txBox="1">
            <a:spLocks noGrp="1"/>
          </p:cNvSpPr>
          <p:nvPr>
            <p:ph type="body" idx="1"/>
          </p:nvPr>
        </p:nvSpPr>
        <p:spPr>
          <a:xfrm>
            <a:off x="4749551" y="1964183"/>
            <a:ext cx="3807900" cy="2493599"/>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3200" b="1" i="0" u="none" strike="noStrike" cap="none">
                <a:solidFill>
                  <a:schemeClr val="dk1"/>
                </a:solidFill>
                <a:latin typeface="Source Sans Pro"/>
                <a:ea typeface="Source Sans Pro"/>
                <a:cs typeface="Source Sans Pro"/>
                <a:sym typeface="Source Sans Pro"/>
              </a:defRPr>
            </a:lvl1pPr>
            <a:lvl2pPr marL="173736" marR="0" lvl="1" indent="4063" algn="l" rtl="0">
              <a:spcBef>
                <a:spcPts val="300"/>
              </a:spcBef>
              <a:buClr>
                <a:schemeClr val="accent2"/>
              </a:buClr>
              <a:buSzPct val="100000"/>
              <a:buFont typeface="Noto Sans Symbols"/>
              <a:buChar char="▪"/>
              <a:defRPr sz="2800" b="0" i="0" u="none" strike="noStrike" cap="none">
                <a:solidFill>
                  <a:schemeClr val="dk1"/>
                </a:solidFill>
                <a:latin typeface="Source Sans Pro"/>
                <a:ea typeface="Source Sans Pro"/>
                <a:cs typeface="Source Sans Pro"/>
                <a:sym typeface="Source Sans Pro"/>
              </a:defRPr>
            </a:lvl2pPr>
            <a:lvl3pPr marL="402336" marR="0" lvl="2" indent="-21336" algn="l" rtl="0">
              <a:spcBef>
                <a:spcPts val="300"/>
              </a:spcBef>
              <a:buClr>
                <a:schemeClr val="accent2"/>
              </a:buClr>
              <a:buSzPct val="100000"/>
              <a:buFont typeface="Noto Sans Symbols"/>
              <a:buChar char="▪"/>
              <a:defRPr sz="2400" b="0" i="0" u="none" strike="noStrike" cap="none">
                <a:solidFill>
                  <a:schemeClr val="dk1"/>
                </a:solidFill>
                <a:latin typeface="Source Sans Pro"/>
                <a:ea typeface="Source Sans Pro"/>
                <a:cs typeface="Source Sans Pro"/>
                <a:sym typeface="Source Sans Pro"/>
              </a:defRPr>
            </a:lvl3pPr>
            <a:lvl4pPr marL="630936" marR="0" lvl="3" indent="-46736"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4pPr>
            <a:lvl5pPr marL="859536" marR="0" lvl="4" indent="-46736"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5pPr>
            <a:lvl6pPr marL="1097280" marR="0" lvl="5" indent="-55880"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6pPr>
            <a:lvl7pPr marL="1353312" marR="0" lvl="6" indent="-45211"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7pPr>
            <a:lvl8pPr marL="1581912" marR="0" lvl="7" indent="-45211"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8pPr>
            <a:lvl9pPr marL="1792224" marR="0" lvl="8" indent="-39623" algn="l" rtl="0">
              <a:spcBef>
                <a:spcPts val="300"/>
              </a:spcBef>
              <a:buClr>
                <a:schemeClr val="accent2"/>
              </a:buClr>
              <a:buSzPct val="100000"/>
              <a:buFont typeface="Noto Sans Symbols"/>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5" name="Shape 65"/>
          <p:cNvSpPr txBox="1">
            <a:spLocks noGrp="1"/>
          </p:cNvSpPr>
          <p:nvPr>
            <p:ph type="body" idx="2"/>
          </p:nvPr>
        </p:nvSpPr>
        <p:spPr>
          <a:xfrm rot="-1986119">
            <a:off x="1584975" y="1653781"/>
            <a:ext cx="5220724" cy="540062"/>
          </a:xfrm>
          <a:prstGeom prst="rect">
            <a:avLst/>
          </a:prstGeom>
          <a:noFill/>
          <a:ln>
            <a:noFill/>
          </a:ln>
        </p:spPr>
        <p:txBody>
          <a:bodyPr lIns="91425" tIns="91425" rIns="91425" bIns="91425" anchor="t" anchorCtr="0"/>
          <a:lstStyle>
            <a:lvl1pPr marL="0" marR="0" lvl="0" indent="0" algn="l" rtl="0">
              <a:spcBef>
                <a:spcPts val="800"/>
              </a:spcBef>
              <a:buClr>
                <a:srgbClr val="FFFFFF"/>
              </a:buClr>
              <a:buFont typeface="Arial"/>
              <a:buNone/>
              <a:defRPr sz="1400" b="1" i="0" u="none" strike="noStrike" cap="none">
                <a:solidFill>
                  <a:srgbClr val="FFFFFF"/>
                </a:solidFill>
                <a:latin typeface="Source Sans Pro"/>
                <a:ea typeface="Source Sans Pro"/>
                <a:cs typeface="Source Sans Pro"/>
                <a:sym typeface="Source Sans Pro"/>
              </a:defRPr>
            </a:lvl1pPr>
            <a:lvl2pPr marL="457200" marR="0" lvl="1" indent="0" algn="l" rtl="0">
              <a:spcBef>
                <a:spcPts val="300"/>
              </a:spcBef>
              <a:buClr>
                <a:schemeClr val="accent2"/>
              </a:buClr>
              <a:buFont typeface="Noto Sans Symbols"/>
              <a:buNone/>
              <a:defRPr sz="12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300"/>
              </a:spcBef>
              <a:buClr>
                <a:schemeClr val="accent2"/>
              </a:buClr>
              <a:buFont typeface="Noto Sans Symbols"/>
              <a:buNone/>
              <a:defRPr sz="10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66" name="Shape 66"/>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7" name="Shape 67"/>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dk2"/>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8" name="Shape 68"/>
          <p:cNvSpPr>
            <a:spLocks noGrp="1"/>
          </p:cNvSpPr>
          <p:nvPr>
            <p:ph type="sldNum" idx="12"/>
          </p:nvPr>
        </p:nvSpPr>
        <p:spPr>
          <a:xfrm>
            <a:off x="8401038" y="4628116"/>
            <a:ext cx="502800" cy="377100"/>
          </a:xfrm>
          <a:prstGeom prst="ellipse">
            <a:avLst/>
          </a:prstGeom>
          <a:noFill/>
          <a:ln w="9525" cap="flat" cmpd="sng">
            <a:solidFill>
              <a:schemeClr val="dk2"/>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chemeClr val="dk2"/>
                </a:solidFill>
                <a:latin typeface="Source Sans Pro"/>
                <a:ea typeface="Source Sans Pro"/>
                <a:cs typeface="Source Sans Pro"/>
                <a:sym typeface="Source Sans Pro"/>
              </a:rPr>
              <a:t>‹#›</a:t>
            </a:fld>
            <a:endParaRPr lang="en" sz="165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bg>
      <p:bgPr>
        <a:solidFill>
          <a:srgbClr val="FFFFFF"/>
        </a:solidFill>
        <a:effectLst/>
      </p:bgPr>
    </p:bg>
    <p:spTree>
      <p:nvGrpSpPr>
        <p:cNvPr id="1" name="Shape 69"/>
        <p:cNvGrpSpPr/>
        <p:nvPr/>
      </p:nvGrpSpPr>
      <p:grpSpPr>
        <a:xfrm>
          <a:off x="0" y="0"/>
          <a:ext cx="0" cy="0"/>
          <a:chOff x="0" y="0"/>
          <a:chExt cx="0" cy="0"/>
        </a:xfrm>
      </p:grpSpPr>
      <p:sp>
        <p:nvSpPr>
          <p:cNvPr id="70" name="Shape 70"/>
          <p:cNvSpPr>
            <a:spLocks noGrp="1"/>
          </p:cNvSpPr>
          <p:nvPr>
            <p:ph type="pic" idx="2"/>
          </p:nvPr>
        </p:nvSpPr>
        <p:spPr>
          <a:xfrm>
            <a:off x="2028825" y="0"/>
            <a:ext cx="7115100" cy="5143500"/>
          </a:xfrm>
          <a:prstGeom prst="rect">
            <a:avLst/>
          </a:prstGeom>
          <a:solidFill>
            <a:schemeClr val="accent3">
              <a:alpha val="80000"/>
            </a:schemeClr>
          </a:solidFill>
          <a:ln>
            <a:noFill/>
          </a:ln>
        </p:spPr>
        <p:txBody>
          <a:bodyPr lIns="91425" tIns="91425" rIns="91425" bIns="91425" anchor="ctr" anchorCtr="0"/>
          <a:lstStyle>
            <a:lvl1pPr marL="342900" marR="0" lvl="0" indent="-342900" algn="r" rtl="0">
              <a:spcBef>
                <a:spcPts val="800"/>
              </a:spcBef>
              <a:buClr>
                <a:schemeClr val="dk1"/>
              </a:buClr>
              <a:buFont typeface="Arial"/>
              <a:buNone/>
              <a:defRPr sz="1600" b="1" i="0" u="none" strike="noStrike" cap="none">
                <a:solidFill>
                  <a:schemeClr val="dk1"/>
                </a:solidFill>
                <a:latin typeface="Source Sans Pro"/>
                <a:ea typeface="Source Sans Pro"/>
                <a:cs typeface="Source Sans Pro"/>
                <a:sym typeface="Source Sans Pro"/>
              </a:defRPr>
            </a:lvl1pPr>
            <a:lvl2pPr marL="173736" marR="0" lvl="1"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2pPr>
            <a:lvl3pPr marL="402336" marR="0" lvl="2"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93980"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6pPr>
            <a:lvl7pPr marL="1353312" marR="0" lvl="6"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7pPr>
            <a:lvl8pPr marL="1581912" marR="0" lvl="7"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8pPr>
            <a:lvl9pPr marL="1792224" marR="0" lvl="8" indent="-77723"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1" name="Shape 71"/>
          <p:cNvSpPr/>
          <p:nvPr/>
        </p:nvSpPr>
        <p:spPr>
          <a:xfrm>
            <a:off x="0" y="1985962"/>
            <a:ext cx="3571800" cy="3157500"/>
          </a:xfrm>
          <a:prstGeom prst="rtTriangl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72" name="Shape 72"/>
          <p:cNvSpPr/>
          <p:nvPr/>
        </p:nvSpPr>
        <p:spPr>
          <a:xfrm>
            <a:off x="0" y="3786187"/>
            <a:ext cx="3571800" cy="1357200"/>
          </a:xfrm>
          <a:custGeom>
            <a:avLst/>
            <a:gdLst/>
            <a:ahLst/>
            <a:cxnLst/>
            <a:rect l="0" t="0" r="0" b="0"/>
            <a:pathLst>
              <a:path w="120000" h="120000" extrusionOk="0">
                <a:moveTo>
                  <a:pt x="0" y="120000"/>
                </a:moveTo>
                <a:lnTo>
                  <a:pt x="68480" y="0"/>
                </a:lnTo>
                <a:lnTo>
                  <a:pt x="120000" y="120000"/>
                </a:lnTo>
                <a:lnTo>
                  <a:pt x="0" y="120000"/>
                </a:lnTo>
                <a:close/>
              </a:path>
            </a:pathLst>
          </a:custGeom>
          <a:solidFill>
            <a:schemeClr val="accent3">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73" name="Shape 73"/>
          <p:cNvSpPr txBox="1">
            <a:spLocks noGrp="1"/>
          </p:cNvSpPr>
          <p:nvPr>
            <p:ph type="title"/>
          </p:nvPr>
        </p:nvSpPr>
        <p:spPr>
          <a:xfrm rot="-1986278">
            <a:off x="942895" y="1237542"/>
            <a:ext cx="4942969" cy="751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4" name="Shape 74"/>
          <p:cNvSpPr txBox="1">
            <a:spLocks noGrp="1"/>
          </p:cNvSpPr>
          <p:nvPr>
            <p:ph type="body" idx="1"/>
          </p:nvPr>
        </p:nvSpPr>
        <p:spPr>
          <a:xfrm rot="-1986147">
            <a:off x="1445496" y="1592236"/>
            <a:ext cx="5492569" cy="641748"/>
          </a:xfrm>
          <a:prstGeom prst="rect">
            <a:avLst/>
          </a:prstGeom>
          <a:noFill/>
          <a:ln>
            <a:noFill/>
          </a:ln>
        </p:spPr>
        <p:txBody>
          <a:bodyPr lIns="91425" tIns="91425" rIns="91425" bIns="91425" anchor="t" anchorCtr="0"/>
          <a:lstStyle>
            <a:lvl1pPr marL="0" marR="0" lvl="0" indent="0" algn="l" rtl="0">
              <a:spcBef>
                <a:spcPts val="800"/>
              </a:spcBef>
              <a:buClr>
                <a:schemeClr val="dk2"/>
              </a:buClr>
              <a:buFont typeface="Arial"/>
              <a:buNone/>
              <a:defRPr sz="1400" b="1" i="0" u="none" strike="noStrike" cap="none">
                <a:solidFill>
                  <a:schemeClr val="dk2"/>
                </a:solidFill>
                <a:latin typeface="Source Sans Pro"/>
                <a:ea typeface="Source Sans Pro"/>
                <a:cs typeface="Source Sans Pro"/>
                <a:sym typeface="Source Sans Pro"/>
              </a:defRPr>
            </a:lvl1pPr>
            <a:lvl2pPr marL="457200" marR="0" lvl="1" indent="0" algn="l" rtl="0">
              <a:spcBef>
                <a:spcPts val="300"/>
              </a:spcBef>
              <a:buClr>
                <a:schemeClr val="accent2"/>
              </a:buClr>
              <a:buFont typeface="Noto Sans Symbols"/>
              <a:buNone/>
              <a:defRPr sz="12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300"/>
              </a:spcBef>
              <a:buClr>
                <a:schemeClr val="accent2"/>
              </a:buClr>
              <a:buFont typeface="Noto Sans Symbols"/>
              <a:buNone/>
              <a:defRPr sz="10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300"/>
              </a:spcBef>
              <a:buClr>
                <a:schemeClr val="accent2"/>
              </a:buClr>
              <a:buFont typeface="Noto Sans Symbols"/>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75" name="Shape 75"/>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 name="Shape 76"/>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Shape 77"/>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p:nvPr/>
        </p:nvSpPr>
        <p:spPr>
          <a:xfrm>
            <a:off x="-2381" y="3787974"/>
            <a:ext cx="3574200" cy="1355400"/>
          </a:xfrm>
          <a:custGeom>
            <a:avLst/>
            <a:gdLst/>
            <a:ahLst/>
            <a:cxnLst/>
            <a:rect l="0" t="0" r="0" b="0"/>
            <a:pathLst>
              <a:path w="120000" h="120000" extrusionOk="0">
                <a:moveTo>
                  <a:pt x="79" y="119999"/>
                </a:moveTo>
                <a:lnTo>
                  <a:pt x="0" y="0"/>
                </a:lnTo>
                <a:lnTo>
                  <a:pt x="68674" y="0"/>
                </a:lnTo>
                <a:lnTo>
                  <a:pt x="119999" y="119999"/>
                </a:lnTo>
                <a:lnTo>
                  <a:pt x="79" y="119999"/>
                </a:lnTo>
                <a:close/>
              </a:path>
            </a:pathLst>
          </a:cu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7" name="Shape 7"/>
          <p:cNvSpPr/>
          <p:nvPr/>
        </p:nvSpPr>
        <p:spPr>
          <a:xfrm>
            <a:off x="-2380" y="3788469"/>
            <a:ext cx="9146400" cy="1355100"/>
          </a:xfrm>
          <a:custGeom>
            <a:avLst/>
            <a:gdLst/>
            <a:ahLst/>
            <a:cxnLst/>
            <a:rect l="0" t="0" r="0" b="0"/>
            <a:pathLst>
              <a:path w="120000" h="120000" extrusionOk="0">
                <a:moveTo>
                  <a:pt x="0" y="120000"/>
                </a:moveTo>
                <a:lnTo>
                  <a:pt x="26779" y="0"/>
                </a:lnTo>
                <a:lnTo>
                  <a:pt x="120000" y="61"/>
                </a:lnTo>
                <a:lnTo>
                  <a:pt x="120000" y="120000"/>
                </a:lnTo>
                <a:lnTo>
                  <a:pt x="0" y="120000"/>
                </a:lnTo>
                <a:close/>
              </a:path>
            </a:pathLst>
          </a:custGeom>
          <a:solidFill>
            <a:schemeClr val="accent3">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 name="Shape 8"/>
          <p:cNvSpPr txBox="1">
            <a:spLocks noGrp="1"/>
          </p:cNvSpPr>
          <p:nvPr>
            <p:ph type="title"/>
          </p:nvPr>
        </p:nvSpPr>
        <p:spPr>
          <a:xfrm>
            <a:off x="822959" y="274320"/>
            <a:ext cx="7521000" cy="4116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Source Sans Pro"/>
              <a:buNone/>
              <a:defRPr sz="2800" b="0" i="0" u="none" strike="noStrike" cap="none">
                <a:solidFill>
                  <a:schemeClr val="dk1"/>
                </a:solidFill>
                <a:latin typeface="Source Sans Pro"/>
                <a:ea typeface="Source Sans Pro"/>
                <a:cs typeface="Source Sans Pro"/>
                <a:sym typeface="Source Sans Pr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 name="Shape 9"/>
          <p:cNvSpPr txBox="1">
            <a:spLocks noGrp="1"/>
          </p:cNvSpPr>
          <p:nvPr>
            <p:ph type="body" idx="1"/>
          </p:nvPr>
        </p:nvSpPr>
        <p:spPr>
          <a:xfrm>
            <a:off x="822959" y="825471"/>
            <a:ext cx="7521000" cy="2685000"/>
          </a:xfrm>
          <a:prstGeom prst="rect">
            <a:avLst/>
          </a:prstGeom>
          <a:noFill/>
          <a:ln>
            <a:noFill/>
          </a:ln>
        </p:spPr>
        <p:txBody>
          <a:bodyPr lIns="91425" tIns="91425" rIns="91425" bIns="91425" anchor="t" anchorCtr="0"/>
          <a:lstStyle>
            <a:lvl1pPr marL="342900" marR="0" lvl="0" indent="-342900" algn="l" rtl="0">
              <a:spcBef>
                <a:spcPts val="800"/>
              </a:spcBef>
              <a:buClr>
                <a:schemeClr val="dk1"/>
              </a:buClr>
              <a:buFont typeface="Arial"/>
              <a:buNone/>
              <a:defRPr sz="1600" b="1" i="0" u="none" strike="noStrike" cap="none">
                <a:solidFill>
                  <a:schemeClr val="dk1"/>
                </a:solidFill>
                <a:latin typeface="Source Sans Pro"/>
                <a:ea typeface="Source Sans Pro"/>
                <a:cs typeface="Source Sans Pro"/>
                <a:sym typeface="Source Sans Pro"/>
              </a:defRPr>
            </a:lvl1pPr>
            <a:lvl2pPr marL="173736" marR="0" lvl="1"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2pPr>
            <a:lvl3pPr marL="402336" marR="0" lvl="2"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3pPr>
            <a:lvl4pPr marL="630936" marR="0" lvl="3"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859536" marR="0" lvl="4" indent="-72136" algn="l" rtl="0">
              <a:spcBef>
                <a:spcPts val="300"/>
              </a:spcBef>
              <a:buClr>
                <a:schemeClr val="accent2"/>
              </a:buClr>
              <a:buSzPct val="100000"/>
              <a:buFont typeface="Noto Sans Symbols"/>
              <a:buChar char="▪"/>
              <a:defRPr sz="1600" b="0" i="0" u="none" strike="noStrike" cap="none">
                <a:solidFill>
                  <a:schemeClr val="dk1"/>
                </a:solidFill>
                <a:latin typeface="Source Sans Pro"/>
                <a:ea typeface="Source Sans Pro"/>
                <a:cs typeface="Source Sans Pro"/>
                <a:sym typeface="Source Sans Pro"/>
              </a:defRPr>
            </a:lvl5pPr>
            <a:lvl6pPr marL="1097280" marR="0" lvl="5" indent="-93980"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6pPr>
            <a:lvl7pPr marL="1353312" marR="0" lvl="6"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7pPr>
            <a:lvl8pPr marL="1581912" marR="0" lvl="7" indent="-83311"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8pPr>
            <a:lvl9pPr marL="1792224" marR="0" lvl="8" indent="-77723" algn="l" rtl="0">
              <a:spcBef>
                <a:spcPts val="300"/>
              </a:spcBef>
              <a:buClr>
                <a:schemeClr val="accent2"/>
              </a:buClr>
              <a:buSzPct val="100000"/>
              <a:buFont typeface="Noto Sans Symbols"/>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0" name="Shape 10"/>
          <p:cNvSpPr txBox="1">
            <a:spLocks noGrp="1"/>
          </p:cNvSpPr>
          <p:nvPr>
            <p:ph type="dt" idx="10"/>
          </p:nvPr>
        </p:nvSpPr>
        <p:spPr>
          <a:xfrm rot="-1985953">
            <a:off x="309006" y="4391194"/>
            <a:ext cx="1960664" cy="17441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 name="Shape 11"/>
          <p:cNvSpPr txBox="1">
            <a:spLocks noGrp="1"/>
          </p:cNvSpPr>
          <p:nvPr>
            <p:ph type="ftr" idx="11"/>
          </p:nvPr>
        </p:nvSpPr>
        <p:spPr>
          <a:xfrm>
            <a:off x="3517514" y="4713841"/>
            <a:ext cx="4724400" cy="205800"/>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FFFFFF"/>
                </a:solidFill>
                <a:latin typeface="Source Sans Pro"/>
                <a:ea typeface="Source Sans Pro"/>
                <a:cs typeface="Source Sans Pro"/>
                <a:sym typeface="Source Sans Pro"/>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2" name="Shape 12"/>
          <p:cNvSpPr>
            <a:spLocks noGrp="1"/>
          </p:cNvSpPr>
          <p:nvPr>
            <p:ph type="sldNum" idx="12"/>
          </p:nvPr>
        </p:nvSpPr>
        <p:spPr>
          <a:xfrm>
            <a:off x="8401038" y="4628116"/>
            <a:ext cx="502800" cy="377100"/>
          </a:xfrm>
          <a:prstGeom prst="ellipse">
            <a:avLst/>
          </a:prstGeom>
          <a:noFill/>
          <a:ln w="19050" cap="flat" cmpd="sng">
            <a:solidFill>
              <a:srgbClr val="FFFFFF"/>
            </a:solidFill>
            <a:prstDash val="solid"/>
            <a:round/>
            <a:headEnd type="none" w="med" len="med"/>
            <a:tailEnd type="none" w="med" len="med"/>
          </a:ln>
        </p:spPr>
        <p:txBody>
          <a:bodyPr lIns="9125" tIns="9125" rIns="9125" bIns="9125" anchor="ctr" anchorCtr="0">
            <a:noAutofit/>
          </a:bodyPr>
          <a:lstStyle/>
          <a:p>
            <a:pPr marL="0" marR="0" lvl="0" indent="0" algn="ctr" rtl="0">
              <a:spcBef>
                <a:spcPts val="0"/>
              </a:spcBef>
              <a:buSzPct val="25000"/>
              <a:buNone/>
            </a:pPr>
            <a:fld id="{00000000-1234-1234-1234-123412341234}" type="slidenum">
              <a:rPr lang="en" sz="1650" b="0" i="0" u="none" strike="noStrike" cap="none">
                <a:solidFill>
                  <a:srgbClr val="FFFFFF"/>
                </a:solidFill>
                <a:latin typeface="Source Sans Pro"/>
                <a:ea typeface="Source Sans Pro"/>
                <a:cs typeface="Source Sans Pro"/>
                <a:sym typeface="Source Sans Pro"/>
              </a:rPr>
              <a:t>‹#›</a:t>
            </a:fld>
            <a:endParaRPr lang="en" sz="1650" b="0" i="0" u="none" strike="noStrike" cap="none">
              <a:solidFill>
                <a:srgbClr val="FFFFFF"/>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Shape 95"/>
          <p:cNvSpPr txBox="1"/>
          <p:nvPr/>
        </p:nvSpPr>
        <p:spPr>
          <a:xfrm>
            <a:off x="461962" y="4880177"/>
            <a:ext cx="2492543" cy="263323"/>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Merriweather Sans"/>
              <a:buNone/>
            </a:pPr>
            <a:r>
              <a:rPr lang="en" sz="800" b="0" i="0" u="none" strike="noStrike" cap="none">
                <a:solidFill>
                  <a:srgbClr val="000000"/>
                </a:solidFill>
                <a:latin typeface="Merriweather Sans"/>
                <a:ea typeface="Merriweather Sans"/>
                <a:cs typeface="Merriweather Sans"/>
                <a:sym typeface="Merriweather Sans"/>
              </a:rPr>
              <a:t>Page </a:t>
            </a:r>
            <a:fld id="{00000000-1234-1234-1234-123412341234}" type="slidenum">
              <a:rPr lang="en" sz="800" b="0" i="0" u="none" strike="noStrike" cap="none">
                <a:solidFill>
                  <a:srgbClr val="000000"/>
                </a:solidFill>
                <a:latin typeface="Merriweather Sans"/>
                <a:ea typeface="Merriweather Sans"/>
                <a:cs typeface="Merriweather Sans"/>
                <a:sym typeface="Merriweather Sans"/>
              </a:rPr>
              <a:t>‹#›</a:t>
            </a:fld>
            <a:r>
              <a:rPr lang="en" sz="800" b="0" i="0" u="none" strike="noStrike" cap="none">
                <a:solidFill>
                  <a:srgbClr val="000000"/>
                </a:solidFill>
                <a:latin typeface="Merriweather Sans"/>
                <a:ea typeface="Merriweather Sans"/>
                <a:cs typeface="Merriweather Sans"/>
                <a:sym typeface="Merriweather Sans"/>
              </a:rPr>
              <a:t>     ©2014 Novelis Inc.</a:t>
            </a:r>
          </a:p>
        </p:txBody>
      </p:sp>
      <p:pic>
        <p:nvPicPr>
          <p:cNvPr id="96" name="Shape 96"/>
          <p:cNvPicPr preferRelativeResize="0"/>
          <p:nvPr/>
        </p:nvPicPr>
        <p:blipFill rotWithShape="1">
          <a:blip r:embed="rId18">
            <a:alphaModFix/>
          </a:blip>
          <a:srcRect/>
          <a:stretch/>
        </p:blipFill>
        <p:spPr>
          <a:xfrm>
            <a:off x="5645803" y="4890927"/>
            <a:ext cx="3258483" cy="119492"/>
          </a:xfrm>
          <a:prstGeom prst="rect">
            <a:avLst/>
          </a:prstGeom>
          <a:noFill/>
          <a:ln>
            <a:noFill/>
          </a:ln>
        </p:spPr>
      </p:pic>
      <p:sp>
        <p:nvSpPr>
          <p:cNvPr id="97" name="Shape 97"/>
          <p:cNvSpPr/>
          <p:nvPr/>
        </p:nvSpPr>
        <p:spPr>
          <a:xfrm>
            <a:off x="574675" y="1034705"/>
            <a:ext cx="2286000" cy="47625"/>
          </a:xfrm>
          <a:prstGeom prst="rect">
            <a:avLst/>
          </a:prstGeom>
          <a:solidFill>
            <a:srgbClr val="00142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47.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49.jp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9.jp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p:nvPr/>
        </p:nvSpPr>
        <p:spPr>
          <a:xfrm>
            <a:off x="3546125" y="2444925"/>
            <a:ext cx="5571300" cy="1533000"/>
          </a:xfrm>
          <a:prstGeom prst="rect">
            <a:avLst/>
          </a:prstGeom>
          <a:noFill/>
          <a:ln>
            <a:noFill/>
          </a:ln>
        </p:spPr>
        <p:txBody>
          <a:bodyPr lIns="91425" tIns="91425" rIns="91425" bIns="91425" anchor="t" anchorCtr="0">
            <a:noAutofit/>
          </a:bodyPr>
          <a:lstStyle/>
          <a:p>
            <a:pPr lvl="0" algn="ctr" rtl="0">
              <a:spcBef>
                <a:spcPts val="0"/>
              </a:spcBef>
              <a:buClr>
                <a:schemeClr val="dk1"/>
              </a:buClr>
              <a:buSzPct val="34375"/>
              <a:buFont typeface="Arial"/>
              <a:buNone/>
            </a:pPr>
            <a:r>
              <a:rPr lang="en" sz="3200">
                <a:solidFill>
                  <a:srgbClr val="FFFFFF"/>
                </a:solidFill>
                <a:latin typeface="Source Sans Pro"/>
                <a:ea typeface="Source Sans Pro"/>
                <a:cs typeface="Source Sans Pro"/>
                <a:sym typeface="Source Sans Pro"/>
              </a:rPr>
              <a:t>Inspire Your Community with Walt’s STEM Toolbox </a:t>
            </a:r>
          </a:p>
          <a:p>
            <a:pPr lvl="0">
              <a:spcBef>
                <a:spcPts val="0"/>
              </a:spcBef>
              <a:buNone/>
            </a:pPr>
            <a:endParaRPr/>
          </a:p>
        </p:txBody>
      </p:sp>
      <p:pic>
        <p:nvPicPr>
          <p:cNvPr id="235" name="Shape 235"/>
          <p:cNvPicPr preferRelativeResize="0"/>
          <p:nvPr/>
        </p:nvPicPr>
        <p:blipFill rotWithShape="1">
          <a:blip r:embed="rId3">
            <a:alphaModFix/>
          </a:blip>
          <a:srcRect/>
          <a:stretch/>
        </p:blipFill>
        <p:spPr>
          <a:xfrm>
            <a:off x="1044625" y="342200"/>
            <a:ext cx="2730000" cy="2696100"/>
          </a:xfrm>
          <a:prstGeom prst="rect">
            <a:avLst/>
          </a:prstGeom>
          <a:noFill/>
          <a:ln>
            <a:noFill/>
          </a:ln>
        </p:spPr>
      </p:pic>
      <p:sp>
        <p:nvSpPr>
          <p:cNvPr id="236" name="Shape 236"/>
          <p:cNvSpPr txBox="1"/>
          <p:nvPr/>
        </p:nvSpPr>
        <p:spPr>
          <a:xfrm>
            <a:off x="5047250" y="3345675"/>
            <a:ext cx="2391000" cy="505500"/>
          </a:xfrm>
          <a:prstGeom prst="rect">
            <a:avLst/>
          </a:prstGeom>
          <a:noFill/>
          <a:ln>
            <a:noFill/>
          </a:ln>
        </p:spPr>
        <p:txBody>
          <a:bodyPr lIns="91425" tIns="91425" rIns="91425" bIns="91425" anchor="t" anchorCtr="0">
            <a:noAutofit/>
          </a:bodyPr>
          <a:lstStyle/>
          <a:p>
            <a:pPr lvl="0" rtl="0">
              <a:spcBef>
                <a:spcPts val="800"/>
              </a:spcBef>
              <a:buClr>
                <a:schemeClr val="dk1"/>
              </a:buClr>
              <a:buFont typeface="Arial"/>
              <a:buNone/>
            </a:pPr>
            <a:r>
              <a:rPr lang="en">
                <a:solidFill>
                  <a:srgbClr val="FFFFFF"/>
                </a:solidFill>
                <a:latin typeface="Source Sans Pro"/>
                <a:ea typeface="Source Sans Pro"/>
                <a:cs typeface="Source Sans Pro"/>
                <a:sym typeface="Source Sans Pro"/>
              </a:rPr>
              <a:t>Walton Robotics Team 2974</a:t>
            </a:r>
          </a:p>
          <a:p>
            <a:pPr lvl="0" algn="ctr" rtl="0">
              <a:spcBef>
                <a:spcPts val="800"/>
              </a:spcBef>
              <a:buClr>
                <a:schemeClr val="dk1"/>
              </a:buClr>
              <a:buFont typeface="Arial"/>
              <a:buNone/>
            </a:pPr>
            <a:endParaRPr>
              <a:solidFill>
                <a:srgbClr val="FFFFFF"/>
              </a:solidFill>
              <a:latin typeface="Source Sans Pro"/>
              <a:ea typeface="Source Sans Pro"/>
              <a:cs typeface="Source Sans Pro"/>
              <a:sym typeface="Source Sans Pro"/>
            </a:endParaRPr>
          </a:p>
          <a:p>
            <a:pPr lvl="0" rtl="0">
              <a:spcBef>
                <a:spcPts val="800"/>
              </a:spcBef>
              <a:buClr>
                <a:schemeClr val="dk1"/>
              </a:buClr>
              <a:buFont typeface="Arial"/>
              <a:buNone/>
            </a:pPr>
            <a:endParaRPr>
              <a:solidFill>
                <a:srgbClr val="FFFFFF"/>
              </a:solidFill>
              <a:latin typeface="Source Sans Pro"/>
              <a:ea typeface="Source Sans Pro"/>
              <a:cs typeface="Source Sans Pro"/>
              <a:sym typeface="Source Sans Pro"/>
            </a:endParaRPr>
          </a:p>
          <a:p>
            <a:pPr lvl="0">
              <a:spcBef>
                <a:spcPts val="0"/>
              </a:spcBef>
              <a:buNone/>
            </a:pPr>
            <a:endParaRPr/>
          </a:p>
        </p:txBody>
      </p:sp>
      <p:pic>
        <p:nvPicPr>
          <p:cNvPr id="237" name="Shape 237"/>
          <p:cNvPicPr preferRelativeResize="0"/>
          <p:nvPr/>
        </p:nvPicPr>
        <p:blipFill>
          <a:blip r:embed="rId4">
            <a:alphaModFix/>
          </a:blip>
          <a:stretch>
            <a:fillRect/>
          </a:stretch>
        </p:blipFill>
        <p:spPr>
          <a:xfrm>
            <a:off x="4592036" y="3977925"/>
            <a:ext cx="3479475" cy="864074"/>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p:nvPr/>
        </p:nvSpPr>
        <p:spPr>
          <a:xfrm>
            <a:off x="2847800" y="945650"/>
            <a:ext cx="3176400" cy="1703400"/>
          </a:xfrm>
          <a:prstGeom prst="rect">
            <a:avLst/>
          </a:prstGeom>
          <a:noFill/>
          <a:ln>
            <a:noFill/>
          </a:ln>
        </p:spPr>
        <p:txBody>
          <a:bodyPr lIns="91425" tIns="91425" rIns="91425" bIns="91425" anchor="t" anchorCtr="0">
            <a:noAutofit/>
          </a:bodyPr>
          <a:lstStyle/>
          <a:p>
            <a:pPr lvl="0" rtl="0">
              <a:spcBef>
                <a:spcPts val="0"/>
              </a:spcBef>
              <a:buNone/>
            </a:pPr>
            <a:endParaRPr sz="1600" b="1">
              <a:latin typeface="Source Sans Pro"/>
              <a:ea typeface="Source Sans Pro"/>
              <a:cs typeface="Source Sans Pro"/>
              <a:sym typeface="Source Sans Pro"/>
            </a:endParaRPr>
          </a:p>
          <a:p>
            <a:pPr marL="457200" lvl="0" indent="-330200" rtl="0">
              <a:spcBef>
                <a:spcPts val="0"/>
              </a:spcBef>
              <a:buSzPct val="100000"/>
              <a:buFont typeface="Source Sans Pro"/>
              <a:buChar char="●"/>
            </a:pPr>
            <a:r>
              <a:rPr lang="en" sz="1600" b="1">
                <a:latin typeface="Source Sans Pro"/>
                <a:ea typeface="Source Sans Pro"/>
                <a:cs typeface="Source Sans Pro"/>
                <a:sym typeface="Source Sans Pro"/>
              </a:rPr>
              <a:t>Civil Engineering</a:t>
            </a:r>
          </a:p>
          <a:p>
            <a:pPr marL="457200" lvl="0" indent="-330200" rtl="0">
              <a:spcBef>
                <a:spcPts val="0"/>
              </a:spcBef>
              <a:buSzPct val="100000"/>
              <a:buFont typeface="Source Sans Pro"/>
              <a:buChar char="●"/>
            </a:pPr>
            <a:r>
              <a:rPr lang="en" sz="1600" b="1">
                <a:latin typeface="Source Sans Pro"/>
                <a:ea typeface="Source Sans Pro"/>
                <a:cs typeface="Source Sans Pro"/>
                <a:sym typeface="Source Sans Pro"/>
              </a:rPr>
              <a:t>Mechanical Engineering </a:t>
            </a:r>
          </a:p>
          <a:p>
            <a:pPr marL="457200" lvl="0" indent="-330200" rtl="0">
              <a:spcBef>
                <a:spcPts val="0"/>
              </a:spcBef>
              <a:buSzPct val="100000"/>
              <a:buFont typeface="Source Sans Pro"/>
              <a:buChar char="●"/>
            </a:pPr>
            <a:r>
              <a:rPr lang="en" sz="1600" b="1">
                <a:latin typeface="Source Sans Pro"/>
                <a:ea typeface="Source Sans Pro"/>
                <a:cs typeface="Source Sans Pro"/>
                <a:sym typeface="Source Sans Pro"/>
              </a:rPr>
              <a:t>Biomedical Engineering </a:t>
            </a:r>
          </a:p>
        </p:txBody>
      </p:sp>
      <p:pic>
        <p:nvPicPr>
          <p:cNvPr id="316" name="Shape 316"/>
          <p:cNvPicPr preferRelativeResize="0"/>
          <p:nvPr/>
        </p:nvPicPr>
        <p:blipFill rotWithShape="1">
          <a:blip r:embed="rId3">
            <a:alphaModFix/>
          </a:blip>
          <a:srcRect l="15850" t="8737" r="46093" b="82658"/>
          <a:stretch/>
        </p:blipFill>
        <p:spPr>
          <a:xfrm>
            <a:off x="5895750" y="2664012"/>
            <a:ext cx="3176352" cy="403949"/>
          </a:xfrm>
          <a:prstGeom prst="rect">
            <a:avLst/>
          </a:prstGeom>
          <a:noFill/>
          <a:ln>
            <a:noFill/>
          </a:ln>
        </p:spPr>
      </p:pic>
      <p:pic>
        <p:nvPicPr>
          <p:cNvPr id="317" name="Shape 317"/>
          <p:cNvPicPr preferRelativeResize="0"/>
          <p:nvPr/>
        </p:nvPicPr>
        <p:blipFill rotWithShape="1">
          <a:blip r:embed="rId3">
            <a:alphaModFix/>
          </a:blip>
          <a:srcRect l="32804" t="17042" r="56364" b="64109"/>
          <a:stretch/>
        </p:blipFill>
        <p:spPr>
          <a:xfrm>
            <a:off x="6666625" y="697850"/>
            <a:ext cx="1911148" cy="1870848"/>
          </a:xfrm>
          <a:prstGeom prst="rect">
            <a:avLst/>
          </a:prstGeom>
          <a:noFill/>
          <a:ln>
            <a:noFill/>
          </a:ln>
        </p:spPr>
      </p:pic>
      <p:sp>
        <p:nvSpPr>
          <p:cNvPr id="318" name="Shape 318"/>
          <p:cNvSpPr txBox="1"/>
          <p:nvPr/>
        </p:nvSpPr>
        <p:spPr>
          <a:xfrm>
            <a:off x="6172300" y="372950"/>
            <a:ext cx="2899800" cy="572700"/>
          </a:xfrm>
          <a:prstGeom prst="rect">
            <a:avLst/>
          </a:prstGeom>
          <a:noFill/>
          <a:ln>
            <a:noFill/>
          </a:ln>
        </p:spPr>
        <p:txBody>
          <a:bodyPr lIns="91425" tIns="91425" rIns="91425" bIns="91425" anchor="t" anchorCtr="0">
            <a:noAutofit/>
          </a:bodyPr>
          <a:lstStyle/>
          <a:p>
            <a:pPr lvl="0" algn="ctr">
              <a:spcBef>
                <a:spcPts val="0"/>
              </a:spcBef>
              <a:buNone/>
            </a:pPr>
            <a:r>
              <a:rPr lang="en" sz="2400" b="1">
                <a:latin typeface="Source Sans Pro"/>
                <a:ea typeface="Source Sans Pro"/>
                <a:cs typeface="Source Sans Pro"/>
                <a:sym typeface="Source Sans Pro"/>
              </a:rPr>
              <a:t>Activities and Labs</a:t>
            </a:r>
          </a:p>
        </p:txBody>
      </p:sp>
      <p:sp>
        <p:nvSpPr>
          <p:cNvPr id="319" name="Shape 319"/>
          <p:cNvSpPr txBox="1"/>
          <p:nvPr/>
        </p:nvSpPr>
        <p:spPr>
          <a:xfrm>
            <a:off x="2691300" y="372950"/>
            <a:ext cx="3345900" cy="404100"/>
          </a:xfrm>
          <a:prstGeom prst="rect">
            <a:avLst/>
          </a:prstGeom>
          <a:noFill/>
          <a:ln>
            <a:noFill/>
          </a:ln>
        </p:spPr>
        <p:txBody>
          <a:bodyPr lIns="91425" tIns="91425" rIns="91425" bIns="91425" anchor="t" anchorCtr="0">
            <a:noAutofit/>
          </a:bodyPr>
          <a:lstStyle/>
          <a:p>
            <a:pPr lvl="0" algn="ctr" rtl="0">
              <a:spcBef>
                <a:spcPts val="0"/>
              </a:spcBef>
              <a:buNone/>
            </a:pPr>
            <a:r>
              <a:rPr lang="en" sz="2400" b="1">
                <a:latin typeface="Source Sans Pro"/>
                <a:ea typeface="Source Sans Pro"/>
                <a:cs typeface="Source Sans Pro"/>
                <a:sym typeface="Source Sans Pro"/>
              </a:rPr>
              <a:t>Engineering Fields</a:t>
            </a:r>
          </a:p>
        </p:txBody>
      </p:sp>
      <p:sp>
        <p:nvSpPr>
          <p:cNvPr id="320" name="Shape 320"/>
          <p:cNvSpPr txBox="1">
            <a:spLocks noGrp="1"/>
          </p:cNvSpPr>
          <p:nvPr>
            <p:ph type="title"/>
          </p:nvPr>
        </p:nvSpPr>
        <p:spPr>
          <a:xfrm>
            <a:off x="6455250" y="4081400"/>
            <a:ext cx="2678700" cy="572700"/>
          </a:xfrm>
          <a:prstGeom prst="rect">
            <a:avLst/>
          </a:prstGeom>
        </p:spPr>
        <p:txBody>
          <a:bodyPr lIns="91425" tIns="91425" rIns="91425" bIns="91425" anchor="t" anchorCtr="0">
            <a:noAutofit/>
          </a:bodyPr>
          <a:lstStyle/>
          <a:p>
            <a:pPr lvl="0" algn="r">
              <a:spcBef>
                <a:spcPts val="0"/>
              </a:spcBef>
              <a:buNone/>
            </a:pPr>
            <a:r>
              <a:rPr lang="en">
                <a:solidFill>
                  <a:srgbClr val="FFFFFF"/>
                </a:solidFill>
              </a:rPr>
              <a:t>Inside the Book</a:t>
            </a:r>
          </a:p>
          <a:p>
            <a:pPr lvl="0" rtl="0">
              <a:spcBef>
                <a:spcPts val="0"/>
              </a:spcBef>
              <a:buNone/>
            </a:pPr>
            <a:endParaRPr/>
          </a:p>
        </p:txBody>
      </p:sp>
      <p:pic>
        <p:nvPicPr>
          <p:cNvPr id="321" name="Shape 321"/>
          <p:cNvPicPr preferRelativeResize="0"/>
          <p:nvPr/>
        </p:nvPicPr>
        <p:blipFill rotWithShape="1">
          <a:blip r:embed="rId4">
            <a:alphaModFix/>
          </a:blip>
          <a:srcRect l="9594" t="9493" r="7403" b="20237"/>
          <a:stretch/>
        </p:blipFill>
        <p:spPr>
          <a:xfrm>
            <a:off x="1280825" y="2097240"/>
            <a:ext cx="1468321" cy="1537477"/>
          </a:xfrm>
          <a:prstGeom prst="rect">
            <a:avLst/>
          </a:prstGeom>
          <a:noFill/>
          <a:ln>
            <a:noFill/>
          </a:ln>
        </p:spPr>
      </p:pic>
      <p:sp>
        <p:nvSpPr>
          <p:cNvPr id="322" name="Shape 322"/>
          <p:cNvSpPr txBox="1"/>
          <p:nvPr/>
        </p:nvSpPr>
        <p:spPr>
          <a:xfrm>
            <a:off x="-12" y="372937"/>
            <a:ext cx="2899800" cy="572700"/>
          </a:xfrm>
          <a:prstGeom prst="rect">
            <a:avLst/>
          </a:prstGeom>
          <a:noFill/>
          <a:ln>
            <a:noFill/>
          </a:ln>
        </p:spPr>
        <p:txBody>
          <a:bodyPr lIns="91425" tIns="91425" rIns="91425" bIns="91425" anchor="t" anchorCtr="0">
            <a:noAutofit/>
          </a:bodyPr>
          <a:lstStyle/>
          <a:p>
            <a:pPr lvl="0" algn="ctr" rtl="0">
              <a:spcBef>
                <a:spcPts val="0"/>
              </a:spcBef>
              <a:buNone/>
            </a:pPr>
            <a:r>
              <a:rPr lang="en" sz="2400" b="1">
                <a:latin typeface="Source Sans Pro"/>
                <a:ea typeface="Source Sans Pro"/>
                <a:cs typeface="Source Sans Pro"/>
                <a:sym typeface="Source Sans Pro"/>
              </a:rPr>
              <a:t>Fun Stories</a:t>
            </a:r>
          </a:p>
        </p:txBody>
      </p:sp>
      <p:pic>
        <p:nvPicPr>
          <p:cNvPr id="323" name="Shape 323"/>
          <p:cNvPicPr preferRelativeResize="0"/>
          <p:nvPr/>
        </p:nvPicPr>
        <p:blipFill rotWithShape="1">
          <a:blip r:embed="rId5">
            <a:alphaModFix/>
          </a:blip>
          <a:srcRect/>
          <a:stretch/>
        </p:blipFill>
        <p:spPr>
          <a:xfrm>
            <a:off x="294250" y="955360"/>
            <a:ext cx="1075500" cy="2112600"/>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69450" y="4019175"/>
            <a:ext cx="4574400" cy="864600"/>
          </a:xfrm>
          <a:prstGeom prst="rect">
            <a:avLst/>
          </a:prstGeom>
        </p:spPr>
        <p:txBody>
          <a:bodyPr lIns="91425" tIns="91425" rIns="91425" bIns="91425" anchor="ctr" anchorCtr="0">
            <a:noAutofit/>
          </a:bodyPr>
          <a:lstStyle/>
          <a:p>
            <a:pPr lvl="0" algn="r">
              <a:spcBef>
                <a:spcPts val="0"/>
              </a:spcBef>
              <a:buNone/>
            </a:pPr>
            <a:r>
              <a:rPr lang="en" sz="2800" b="1">
                <a:solidFill>
                  <a:srgbClr val="FFFFFF"/>
                </a:solidFill>
              </a:rPr>
              <a:t>Outreach in a Box: Earhart</a:t>
            </a:r>
          </a:p>
        </p:txBody>
      </p:sp>
      <p:pic>
        <p:nvPicPr>
          <p:cNvPr id="329" name="Shape 329"/>
          <p:cNvPicPr preferRelativeResize="0"/>
          <p:nvPr/>
        </p:nvPicPr>
        <p:blipFill rotWithShape="1">
          <a:blip r:embed="rId3">
            <a:alphaModFix/>
          </a:blip>
          <a:srcRect t="2287" r="48675" b="49849"/>
          <a:stretch/>
        </p:blipFill>
        <p:spPr>
          <a:xfrm>
            <a:off x="1916775" y="0"/>
            <a:ext cx="5260298" cy="3791775"/>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Shape 334"/>
          <p:cNvPicPr preferRelativeResize="0"/>
          <p:nvPr/>
        </p:nvPicPr>
        <p:blipFill rotWithShape="1">
          <a:blip r:embed="rId3">
            <a:alphaModFix/>
          </a:blip>
          <a:srcRect l="3216" t="31513" r="9849" b="14964"/>
          <a:stretch/>
        </p:blipFill>
        <p:spPr>
          <a:xfrm>
            <a:off x="146075" y="584550"/>
            <a:ext cx="4818099" cy="1978350"/>
          </a:xfrm>
          <a:prstGeom prst="rect">
            <a:avLst/>
          </a:prstGeom>
          <a:noFill/>
          <a:ln>
            <a:noFill/>
          </a:ln>
        </p:spPr>
      </p:pic>
      <p:pic>
        <p:nvPicPr>
          <p:cNvPr id="335" name="Shape 335"/>
          <p:cNvPicPr preferRelativeResize="0"/>
          <p:nvPr/>
        </p:nvPicPr>
        <p:blipFill rotWithShape="1">
          <a:blip r:embed="rId4">
            <a:alphaModFix/>
          </a:blip>
          <a:srcRect l="15229" t="24945" r="21471" b="37682"/>
          <a:stretch/>
        </p:blipFill>
        <p:spPr>
          <a:xfrm>
            <a:off x="5095650" y="1379225"/>
            <a:ext cx="3906262" cy="1978353"/>
          </a:xfrm>
          <a:prstGeom prst="rect">
            <a:avLst/>
          </a:prstGeom>
          <a:noFill/>
          <a:ln>
            <a:noFill/>
          </a:ln>
        </p:spPr>
      </p:pic>
      <p:sp>
        <p:nvSpPr>
          <p:cNvPr id="336" name="Shape 336"/>
          <p:cNvSpPr txBox="1">
            <a:spLocks noGrp="1"/>
          </p:cNvSpPr>
          <p:nvPr>
            <p:ph type="title"/>
          </p:nvPr>
        </p:nvSpPr>
        <p:spPr>
          <a:xfrm>
            <a:off x="5364600" y="4117275"/>
            <a:ext cx="3779400" cy="572700"/>
          </a:xfrm>
          <a:prstGeom prst="rect">
            <a:avLst/>
          </a:prstGeom>
        </p:spPr>
        <p:txBody>
          <a:bodyPr lIns="91425" tIns="91425" rIns="91425" bIns="91425" anchor="t" anchorCtr="0">
            <a:noAutofit/>
          </a:bodyPr>
          <a:lstStyle/>
          <a:p>
            <a:pPr lvl="0" algn="r" rtl="0">
              <a:spcBef>
                <a:spcPts val="0"/>
              </a:spcBef>
              <a:buNone/>
            </a:pPr>
            <a:r>
              <a:rPr lang="en">
                <a:solidFill>
                  <a:srgbClr val="FFFFFF"/>
                </a:solidFill>
              </a:rPr>
              <a:t>World wide distribution</a:t>
            </a:r>
          </a:p>
          <a:p>
            <a:pPr lvl="0" rtl="0">
              <a:spcBef>
                <a:spcPts val="0"/>
              </a:spcBef>
              <a:buNone/>
            </a:pPr>
            <a:endParaRPr/>
          </a:p>
        </p:txBody>
      </p:sp>
      <p:sp>
        <p:nvSpPr>
          <p:cNvPr id="337" name="Shape 337"/>
          <p:cNvSpPr txBox="1"/>
          <p:nvPr/>
        </p:nvSpPr>
        <p:spPr>
          <a:xfrm>
            <a:off x="146125" y="2714675"/>
            <a:ext cx="4818000" cy="642900"/>
          </a:xfrm>
          <a:prstGeom prst="rect">
            <a:avLst/>
          </a:prstGeom>
          <a:noFill/>
          <a:ln>
            <a:noFill/>
          </a:ln>
        </p:spPr>
        <p:txBody>
          <a:bodyPr lIns="91425" tIns="91425" rIns="91425" bIns="91425" anchor="t" anchorCtr="0">
            <a:noAutofit/>
          </a:bodyPr>
          <a:lstStyle/>
          <a:p>
            <a:pPr lvl="0" algn="ctr">
              <a:spcBef>
                <a:spcPts val="0"/>
              </a:spcBef>
              <a:buNone/>
            </a:pPr>
            <a:r>
              <a:rPr lang="en" sz="1600" b="1">
                <a:latin typeface="Source Sans Pro"/>
                <a:ea typeface="Source Sans Pro"/>
                <a:cs typeface="Source Sans Pro"/>
                <a:sym typeface="Source Sans Pro"/>
              </a:rPr>
              <a:t>Walton &amp; Novelis</a:t>
            </a:r>
          </a:p>
          <a:p>
            <a:pPr lvl="0" algn="ctr">
              <a:spcBef>
                <a:spcPts val="0"/>
              </a:spcBef>
              <a:buNone/>
            </a:pPr>
            <a:r>
              <a:rPr lang="en" sz="1600" b="1">
                <a:latin typeface="Source Sans Pro"/>
                <a:ea typeface="Source Sans Pro"/>
                <a:cs typeface="Source Sans Pro"/>
                <a:sym typeface="Source Sans Pro"/>
              </a:rPr>
              <a:t>300+ boxes to 14 countries</a:t>
            </a:r>
          </a:p>
        </p:txBody>
      </p:sp>
      <p:sp>
        <p:nvSpPr>
          <p:cNvPr id="338" name="Shape 338"/>
          <p:cNvSpPr txBox="1"/>
          <p:nvPr/>
        </p:nvSpPr>
        <p:spPr>
          <a:xfrm>
            <a:off x="5095625" y="734750"/>
            <a:ext cx="3906300" cy="5727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Attractive &amp; Functional!</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p:nvPr/>
        </p:nvPicPr>
        <p:blipFill rotWithShape="1">
          <a:blip r:embed="rId3">
            <a:alphaModFix/>
          </a:blip>
          <a:srcRect l="55176" t="13103" r="2372"/>
          <a:stretch/>
        </p:blipFill>
        <p:spPr>
          <a:xfrm>
            <a:off x="250349" y="307175"/>
            <a:ext cx="1881950" cy="3110850"/>
          </a:xfrm>
          <a:prstGeom prst="rect">
            <a:avLst/>
          </a:prstGeom>
          <a:noFill/>
          <a:ln>
            <a:noFill/>
          </a:ln>
        </p:spPr>
      </p:pic>
      <p:pic>
        <p:nvPicPr>
          <p:cNvPr id="344" name="Shape 344"/>
          <p:cNvPicPr preferRelativeResize="0"/>
          <p:nvPr/>
        </p:nvPicPr>
        <p:blipFill rotWithShape="1">
          <a:blip r:embed="rId4">
            <a:alphaModFix/>
          </a:blip>
          <a:srcRect l="6406" t="22203" r="12595"/>
          <a:stretch/>
        </p:blipFill>
        <p:spPr>
          <a:xfrm>
            <a:off x="6811074" y="362725"/>
            <a:ext cx="2207374" cy="3166925"/>
          </a:xfrm>
          <a:prstGeom prst="rect">
            <a:avLst/>
          </a:prstGeom>
          <a:noFill/>
          <a:ln>
            <a:noFill/>
          </a:ln>
        </p:spPr>
      </p:pic>
      <p:pic>
        <p:nvPicPr>
          <p:cNvPr id="345" name="Shape 345"/>
          <p:cNvPicPr preferRelativeResize="0"/>
          <p:nvPr/>
        </p:nvPicPr>
        <p:blipFill rotWithShape="1">
          <a:blip r:embed="rId5">
            <a:alphaModFix/>
          </a:blip>
          <a:srcRect l="3410" t="6659" r="7542" b="11333"/>
          <a:stretch/>
        </p:blipFill>
        <p:spPr>
          <a:xfrm>
            <a:off x="2469575" y="362712"/>
            <a:ext cx="4004213" cy="2467068"/>
          </a:xfrm>
          <a:prstGeom prst="rect">
            <a:avLst/>
          </a:prstGeom>
          <a:noFill/>
          <a:ln>
            <a:noFill/>
          </a:ln>
        </p:spPr>
      </p:pic>
      <p:sp>
        <p:nvSpPr>
          <p:cNvPr id="346" name="Shape 346"/>
          <p:cNvSpPr txBox="1">
            <a:spLocks noGrp="1"/>
          </p:cNvSpPr>
          <p:nvPr>
            <p:ph type="title"/>
          </p:nvPr>
        </p:nvSpPr>
        <p:spPr>
          <a:xfrm>
            <a:off x="6718962" y="4177075"/>
            <a:ext cx="2391600" cy="572700"/>
          </a:xfrm>
          <a:prstGeom prst="rect">
            <a:avLst/>
          </a:prstGeom>
        </p:spPr>
        <p:txBody>
          <a:bodyPr lIns="91425" tIns="91425" rIns="91425" bIns="91425" anchor="t" anchorCtr="0">
            <a:noAutofit/>
          </a:bodyPr>
          <a:lstStyle/>
          <a:p>
            <a:pPr lvl="0" algn="r" rtl="0">
              <a:spcBef>
                <a:spcPts val="0"/>
              </a:spcBef>
              <a:buNone/>
            </a:pPr>
            <a:r>
              <a:rPr lang="en" sz="2800">
                <a:solidFill>
                  <a:srgbClr val="FFFFFF"/>
                </a:solidFill>
              </a:rPr>
              <a:t>Inspiring Kids</a:t>
            </a:r>
          </a:p>
          <a:p>
            <a:pPr lvl="0" rtl="0">
              <a:spcBef>
                <a:spcPts val="0"/>
              </a:spcBef>
              <a:buNone/>
            </a:pPr>
            <a:endParaRPr sz="2800"/>
          </a:p>
        </p:txBody>
      </p:sp>
      <p:sp>
        <p:nvSpPr>
          <p:cNvPr id="347" name="Shape 347"/>
          <p:cNvSpPr txBox="1"/>
          <p:nvPr/>
        </p:nvSpPr>
        <p:spPr>
          <a:xfrm>
            <a:off x="250350" y="3418025"/>
            <a:ext cx="1881900"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Alyssa</a:t>
            </a:r>
          </a:p>
        </p:txBody>
      </p:sp>
      <p:sp>
        <p:nvSpPr>
          <p:cNvPr id="348" name="Shape 348"/>
          <p:cNvSpPr txBox="1"/>
          <p:nvPr/>
        </p:nvSpPr>
        <p:spPr>
          <a:xfrm>
            <a:off x="6803300" y="3418025"/>
            <a:ext cx="2207400"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Katie</a:t>
            </a:r>
          </a:p>
        </p:txBody>
      </p:sp>
      <p:sp>
        <p:nvSpPr>
          <p:cNvPr id="349" name="Shape 349"/>
          <p:cNvSpPr txBox="1"/>
          <p:nvPr/>
        </p:nvSpPr>
        <p:spPr>
          <a:xfrm>
            <a:off x="3367987" y="2829775"/>
            <a:ext cx="2207400"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Jack</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5047900" y="4138925"/>
            <a:ext cx="4096200" cy="660000"/>
          </a:xfrm>
          <a:prstGeom prst="rect">
            <a:avLst/>
          </a:prstGeom>
        </p:spPr>
        <p:txBody>
          <a:bodyPr lIns="91425" tIns="91425" rIns="91425" bIns="91425" anchor="ctr" anchorCtr="0">
            <a:noAutofit/>
          </a:bodyPr>
          <a:lstStyle/>
          <a:p>
            <a:pPr lvl="0">
              <a:spcBef>
                <a:spcPts val="0"/>
              </a:spcBef>
              <a:buNone/>
            </a:pPr>
            <a:r>
              <a:rPr lang="en" sz="2800" b="1">
                <a:solidFill>
                  <a:srgbClr val="FFFFFF"/>
                </a:solidFill>
              </a:rPr>
              <a:t>Outreach in a Box: Curie</a:t>
            </a:r>
          </a:p>
        </p:txBody>
      </p:sp>
      <p:pic>
        <p:nvPicPr>
          <p:cNvPr id="355" name="Shape 355"/>
          <p:cNvPicPr preferRelativeResize="0"/>
          <p:nvPr/>
        </p:nvPicPr>
        <p:blipFill rotWithShape="1">
          <a:blip r:embed="rId3">
            <a:alphaModFix/>
          </a:blip>
          <a:srcRect r="51758" b="49282"/>
          <a:stretch/>
        </p:blipFill>
        <p:spPr>
          <a:xfrm>
            <a:off x="2169900" y="0"/>
            <a:ext cx="4804172" cy="3772376"/>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5424600" y="4141175"/>
            <a:ext cx="37194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Cool Industry Materials</a:t>
            </a:r>
          </a:p>
        </p:txBody>
      </p:sp>
      <p:pic>
        <p:nvPicPr>
          <p:cNvPr id="361" name="Shape 361"/>
          <p:cNvPicPr preferRelativeResize="0"/>
          <p:nvPr/>
        </p:nvPicPr>
        <p:blipFill>
          <a:blip r:embed="rId3">
            <a:alphaModFix/>
          </a:blip>
          <a:stretch>
            <a:fillRect/>
          </a:stretch>
        </p:blipFill>
        <p:spPr>
          <a:xfrm>
            <a:off x="836850" y="354104"/>
            <a:ext cx="2857500" cy="2857500"/>
          </a:xfrm>
          <a:prstGeom prst="rect">
            <a:avLst/>
          </a:prstGeom>
          <a:noFill/>
          <a:ln>
            <a:noFill/>
          </a:ln>
        </p:spPr>
      </p:pic>
      <p:pic>
        <p:nvPicPr>
          <p:cNvPr id="362" name="Shape 362"/>
          <p:cNvPicPr preferRelativeResize="0"/>
          <p:nvPr/>
        </p:nvPicPr>
        <p:blipFill>
          <a:blip r:embed="rId4">
            <a:alphaModFix/>
          </a:blip>
          <a:stretch>
            <a:fillRect/>
          </a:stretch>
        </p:blipFill>
        <p:spPr>
          <a:xfrm>
            <a:off x="4477850" y="354100"/>
            <a:ext cx="3719400" cy="2857500"/>
          </a:xfrm>
          <a:prstGeom prst="rect">
            <a:avLst/>
          </a:prstGeom>
          <a:noFill/>
          <a:ln>
            <a:noFill/>
          </a:ln>
        </p:spPr>
      </p:pic>
      <p:sp>
        <p:nvSpPr>
          <p:cNvPr id="363" name="Shape 363"/>
          <p:cNvSpPr txBox="1"/>
          <p:nvPr/>
        </p:nvSpPr>
        <p:spPr>
          <a:xfrm>
            <a:off x="4477850" y="3211600"/>
            <a:ext cx="3719400"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Marker Chromatography</a:t>
            </a:r>
          </a:p>
        </p:txBody>
      </p:sp>
      <p:sp>
        <p:nvSpPr>
          <p:cNvPr id="364" name="Shape 364"/>
          <p:cNvSpPr txBox="1"/>
          <p:nvPr/>
        </p:nvSpPr>
        <p:spPr>
          <a:xfrm>
            <a:off x="836853" y="3211600"/>
            <a:ext cx="2857500"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PET Preform</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6773734" y="4255920"/>
            <a:ext cx="7521000" cy="411600"/>
          </a:xfrm>
          <a:prstGeom prst="rect">
            <a:avLst/>
          </a:prstGeom>
        </p:spPr>
        <p:txBody>
          <a:bodyPr lIns="91425" tIns="91425" rIns="91425" bIns="91425" anchor="ctr" anchorCtr="0">
            <a:noAutofit/>
          </a:bodyPr>
          <a:lstStyle/>
          <a:p>
            <a:pPr lvl="0">
              <a:spcBef>
                <a:spcPts val="0"/>
              </a:spcBef>
              <a:buNone/>
            </a:pPr>
            <a:r>
              <a:rPr lang="en">
                <a:solidFill>
                  <a:srgbClr val="F3F3F3"/>
                </a:solidFill>
              </a:rPr>
              <a:t>Places for Use</a:t>
            </a:r>
          </a:p>
        </p:txBody>
      </p:sp>
      <p:pic>
        <p:nvPicPr>
          <p:cNvPr id="370" name="Shape 370"/>
          <p:cNvPicPr preferRelativeResize="0"/>
          <p:nvPr/>
        </p:nvPicPr>
        <p:blipFill rotWithShape="1">
          <a:blip r:embed="rId3">
            <a:alphaModFix/>
          </a:blip>
          <a:srcRect l="44643" t="29684" r="8160" b="13064"/>
          <a:stretch/>
        </p:blipFill>
        <p:spPr>
          <a:xfrm>
            <a:off x="749250" y="424900"/>
            <a:ext cx="3236700" cy="2617474"/>
          </a:xfrm>
          <a:prstGeom prst="rect">
            <a:avLst/>
          </a:prstGeom>
          <a:noFill/>
          <a:ln>
            <a:noFill/>
          </a:ln>
        </p:spPr>
      </p:pic>
      <p:pic>
        <p:nvPicPr>
          <p:cNvPr id="371" name="Shape 371"/>
          <p:cNvPicPr preferRelativeResize="0"/>
          <p:nvPr/>
        </p:nvPicPr>
        <p:blipFill rotWithShape="1">
          <a:blip r:embed="rId4">
            <a:alphaModFix/>
          </a:blip>
          <a:srcRect l="3266" r="8206"/>
          <a:stretch/>
        </p:blipFill>
        <p:spPr>
          <a:xfrm>
            <a:off x="4816925" y="424900"/>
            <a:ext cx="3475650" cy="2617474"/>
          </a:xfrm>
          <a:prstGeom prst="rect">
            <a:avLst/>
          </a:prstGeom>
          <a:noFill/>
          <a:ln>
            <a:noFill/>
          </a:ln>
        </p:spPr>
      </p:pic>
      <p:sp>
        <p:nvSpPr>
          <p:cNvPr id="372" name="Shape 372"/>
          <p:cNvSpPr txBox="1"/>
          <p:nvPr/>
        </p:nvSpPr>
        <p:spPr>
          <a:xfrm>
            <a:off x="836853" y="3211600"/>
            <a:ext cx="2857500"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Sponsor events </a:t>
            </a:r>
          </a:p>
        </p:txBody>
      </p:sp>
      <p:sp>
        <p:nvSpPr>
          <p:cNvPr id="373" name="Shape 373"/>
          <p:cNvSpPr txBox="1"/>
          <p:nvPr/>
        </p:nvSpPr>
        <p:spPr>
          <a:xfrm>
            <a:off x="5176353" y="3211600"/>
            <a:ext cx="2857499" cy="4608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Local events </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550075" y="1390362"/>
            <a:ext cx="5797500" cy="998100"/>
          </a:xfrm>
          <a:prstGeom prst="rect">
            <a:avLst/>
          </a:prstGeom>
        </p:spPr>
        <p:txBody>
          <a:bodyPr lIns="91425" tIns="91425" rIns="91425" bIns="91425" anchor="ctr" anchorCtr="0">
            <a:noAutofit/>
          </a:bodyPr>
          <a:lstStyle/>
          <a:p>
            <a:pPr lvl="0">
              <a:spcBef>
                <a:spcPts val="0"/>
              </a:spcBef>
              <a:buNone/>
            </a:pPr>
            <a:r>
              <a:rPr lang="en" b="1">
                <a:solidFill>
                  <a:srgbClr val="1155CC"/>
                </a:solidFill>
              </a:rPr>
              <a:t>Camp in a Can</a:t>
            </a:r>
          </a:p>
        </p:txBody>
      </p:sp>
      <p:pic>
        <p:nvPicPr>
          <p:cNvPr id="379" name="Shape 379"/>
          <p:cNvPicPr preferRelativeResize="0"/>
          <p:nvPr/>
        </p:nvPicPr>
        <p:blipFill>
          <a:blip r:embed="rId3">
            <a:alphaModFix/>
          </a:blip>
          <a:stretch>
            <a:fillRect/>
          </a:stretch>
        </p:blipFill>
        <p:spPr>
          <a:xfrm>
            <a:off x="4976150" y="76075"/>
            <a:ext cx="2805550" cy="3626678"/>
          </a:xfrm>
          <a:prstGeom prst="rect">
            <a:avLst/>
          </a:prstGeom>
          <a:noFill/>
          <a:ln>
            <a:noFill/>
          </a:ln>
        </p:spPr>
      </p:pic>
      <p:sp>
        <p:nvSpPr>
          <p:cNvPr id="380" name="Shape 380"/>
          <p:cNvSpPr txBox="1">
            <a:spLocks noGrp="1"/>
          </p:cNvSpPr>
          <p:nvPr>
            <p:ph type="title"/>
          </p:nvPr>
        </p:nvSpPr>
        <p:spPr>
          <a:xfrm>
            <a:off x="5167525" y="4246475"/>
            <a:ext cx="3976500" cy="483300"/>
          </a:xfrm>
          <a:prstGeom prst="rect">
            <a:avLst/>
          </a:prstGeom>
        </p:spPr>
        <p:txBody>
          <a:bodyPr lIns="91425" tIns="91425" rIns="91425" bIns="91425" anchor="ctr" anchorCtr="0">
            <a:noAutofit/>
          </a:bodyPr>
          <a:lstStyle/>
          <a:p>
            <a:pPr lvl="0" algn="r" rtl="0">
              <a:spcBef>
                <a:spcPts val="0"/>
              </a:spcBef>
              <a:buNone/>
            </a:pPr>
            <a:r>
              <a:rPr lang="en" sz="2800" b="1">
                <a:solidFill>
                  <a:srgbClr val="FFFFFF"/>
                </a:solidFill>
              </a:rPr>
              <a:t>Do-it-Yourself Camp Kit</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862400" y="4189025"/>
            <a:ext cx="42816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Importance of STEM Camps </a:t>
            </a:r>
          </a:p>
        </p:txBody>
      </p:sp>
      <p:grpSp>
        <p:nvGrpSpPr>
          <p:cNvPr id="386" name="Shape 386"/>
          <p:cNvGrpSpPr/>
          <p:nvPr/>
        </p:nvGrpSpPr>
        <p:grpSpPr>
          <a:xfrm>
            <a:off x="0" y="873150"/>
            <a:ext cx="2563200" cy="2022000"/>
            <a:chOff x="0" y="1818125"/>
            <a:chExt cx="2563200" cy="2022000"/>
          </a:xfrm>
        </p:grpSpPr>
        <p:sp>
          <p:nvSpPr>
            <p:cNvPr id="387" name="Shape 387"/>
            <p:cNvSpPr/>
            <p:nvPr/>
          </p:nvSpPr>
          <p:spPr>
            <a:xfrm flipH="1">
              <a:off x="0" y="1818125"/>
              <a:ext cx="2563200" cy="2022000"/>
            </a:xfrm>
            <a:prstGeom prst="cloudCallout">
              <a:avLst>
                <a:gd name="adj1" fmla="val -20833"/>
                <a:gd name="adj2" fmla="val 62500"/>
              </a:avLst>
            </a:prstGeom>
            <a:solidFill>
              <a:srgbClr val="1B587C">
                <a:alpha val="57290"/>
              </a:srgbClr>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8" name="Shape 388"/>
            <p:cNvSpPr txBox="1"/>
            <p:nvPr/>
          </p:nvSpPr>
          <p:spPr>
            <a:xfrm>
              <a:off x="311700" y="1990800"/>
              <a:ext cx="1896300" cy="1428600"/>
            </a:xfrm>
            <a:prstGeom prst="rect">
              <a:avLst/>
            </a:prstGeom>
            <a:noFill/>
            <a:ln>
              <a:noFill/>
            </a:ln>
          </p:spPr>
          <p:txBody>
            <a:bodyPr lIns="91425" tIns="91425" rIns="91425" bIns="91425" anchor="ctr" anchorCtr="0">
              <a:noAutofit/>
            </a:bodyPr>
            <a:lstStyle/>
            <a:p>
              <a:pPr lvl="0" rtl="0">
                <a:spcBef>
                  <a:spcPts val="0"/>
                </a:spcBef>
                <a:buNone/>
              </a:pPr>
              <a:r>
                <a:rPr lang="en" sz="1600">
                  <a:solidFill>
                    <a:srgbClr val="FFFF00"/>
                  </a:solidFill>
                  <a:latin typeface="Source Sans Pro"/>
                  <a:ea typeface="Source Sans Pro"/>
                  <a:cs typeface="Source Sans Pro"/>
                  <a:sym typeface="Source Sans Pro"/>
                </a:rPr>
                <a:t>“</a:t>
              </a:r>
              <a:r>
                <a:rPr lang="en" sz="1600" b="1">
                  <a:solidFill>
                    <a:srgbClr val="FFFF00"/>
                  </a:solidFill>
                  <a:latin typeface="Source Sans Pro"/>
                  <a:ea typeface="Source Sans Pro"/>
                  <a:cs typeface="Source Sans Pro"/>
                  <a:sym typeface="Source Sans Pro"/>
                </a:rPr>
                <a:t>Expose them at an early age</a:t>
              </a:r>
              <a:r>
                <a:rPr lang="en">
                  <a:solidFill>
                    <a:srgbClr val="FFFFFF"/>
                  </a:solidFill>
                  <a:latin typeface="Source Sans Pro"/>
                  <a:ea typeface="Source Sans Pro"/>
                  <a:cs typeface="Source Sans Pro"/>
                  <a:sym typeface="Source Sans Pro"/>
                </a:rPr>
                <a:t>, show them it is </a:t>
              </a:r>
              <a:r>
                <a:rPr lang="en" sz="1600" b="1">
                  <a:solidFill>
                    <a:srgbClr val="FFFF00"/>
                  </a:solidFill>
                  <a:latin typeface="Source Sans Pro"/>
                  <a:ea typeface="Source Sans Pro"/>
                  <a:cs typeface="Source Sans Pro"/>
                  <a:sym typeface="Source Sans Pro"/>
                </a:rPr>
                <a:t>fun and interesting</a:t>
              </a:r>
              <a:r>
                <a:rPr lang="en" sz="1600">
                  <a:solidFill>
                    <a:srgbClr val="FFFF00"/>
                  </a:solidFill>
                  <a:latin typeface="Source Sans Pro"/>
                  <a:ea typeface="Source Sans Pro"/>
                  <a:cs typeface="Source Sans Pro"/>
                  <a:sym typeface="Source Sans Pro"/>
                </a:rPr>
                <a:t>.</a:t>
              </a:r>
              <a:r>
                <a:rPr lang="en" sz="1600">
                  <a:solidFill>
                    <a:srgbClr val="FFFFFF"/>
                  </a:solidFill>
                  <a:latin typeface="Source Sans Pro"/>
                  <a:ea typeface="Source Sans Pro"/>
                  <a:cs typeface="Source Sans Pro"/>
                  <a:sym typeface="Source Sans Pro"/>
                </a:rPr>
                <a:t>”</a:t>
              </a:r>
              <a:r>
                <a:rPr lang="en">
                  <a:solidFill>
                    <a:srgbClr val="FFFFFF"/>
                  </a:solidFill>
                  <a:latin typeface="Source Sans Pro"/>
                  <a:ea typeface="Source Sans Pro"/>
                  <a:cs typeface="Source Sans Pro"/>
                  <a:sym typeface="Source Sans Pro"/>
                </a:rPr>
                <a:t> —Biomedical Sciences  Student</a:t>
              </a:r>
            </a:p>
          </p:txBody>
        </p:sp>
      </p:grpSp>
      <p:grpSp>
        <p:nvGrpSpPr>
          <p:cNvPr id="389" name="Shape 389"/>
          <p:cNvGrpSpPr/>
          <p:nvPr/>
        </p:nvGrpSpPr>
        <p:grpSpPr>
          <a:xfrm>
            <a:off x="6373200" y="831000"/>
            <a:ext cx="2619300" cy="2106300"/>
            <a:chOff x="6373200" y="1733825"/>
            <a:chExt cx="2619300" cy="2106300"/>
          </a:xfrm>
        </p:grpSpPr>
        <p:sp>
          <p:nvSpPr>
            <p:cNvPr id="390" name="Shape 390"/>
            <p:cNvSpPr/>
            <p:nvPr/>
          </p:nvSpPr>
          <p:spPr>
            <a:xfrm>
              <a:off x="6373200" y="1733825"/>
              <a:ext cx="2593200" cy="2106300"/>
            </a:xfrm>
            <a:prstGeom prst="wedgeEllipseCallout">
              <a:avLst>
                <a:gd name="adj1" fmla="val -20833"/>
                <a:gd name="adj2" fmla="val 62500"/>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391" name="Shape 391"/>
            <p:cNvSpPr txBox="1"/>
            <p:nvPr/>
          </p:nvSpPr>
          <p:spPr>
            <a:xfrm>
              <a:off x="6606300" y="1857450"/>
              <a:ext cx="2386200" cy="1695300"/>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FF"/>
                  </a:solidFill>
                  <a:latin typeface="Source Sans Pro"/>
                  <a:ea typeface="Source Sans Pro"/>
                  <a:cs typeface="Source Sans Pro"/>
                  <a:sym typeface="Source Sans Pro"/>
                </a:rPr>
                <a:t>“Fun games — see how science, technology, engineering, and mathematics are </a:t>
              </a:r>
              <a:r>
                <a:rPr lang="en" sz="1600" b="1">
                  <a:solidFill>
                    <a:srgbClr val="FFFF00"/>
                  </a:solidFill>
                  <a:latin typeface="Source Sans Pro"/>
                  <a:ea typeface="Source Sans Pro"/>
                  <a:cs typeface="Source Sans Pro"/>
                  <a:sym typeface="Source Sans Pro"/>
                </a:rPr>
                <a:t>actually applicable to real life.</a:t>
              </a:r>
              <a:r>
                <a:rPr lang="en">
                  <a:solidFill>
                    <a:srgbClr val="FFFFFF"/>
                  </a:solidFill>
                  <a:latin typeface="Source Sans Pro"/>
                  <a:ea typeface="Source Sans Pro"/>
                  <a:cs typeface="Source Sans Pro"/>
                  <a:sym typeface="Source Sans Pro"/>
                </a:rPr>
                <a:t>” —Engineering Student</a:t>
              </a:r>
            </a:p>
          </p:txBody>
        </p:sp>
      </p:grpSp>
      <p:grpSp>
        <p:nvGrpSpPr>
          <p:cNvPr id="392" name="Shape 392"/>
          <p:cNvGrpSpPr/>
          <p:nvPr/>
        </p:nvGrpSpPr>
        <p:grpSpPr>
          <a:xfrm>
            <a:off x="2624250" y="1324350"/>
            <a:ext cx="3748950" cy="2123700"/>
            <a:chOff x="2563200" y="1838675"/>
            <a:chExt cx="3748950" cy="2123700"/>
          </a:xfrm>
        </p:grpSpPr>
        <p:sp>
          <p:nvSpPr>
            <p:cNvPr id="393" name="Shape 393"/>
            <p:cNvSpPr/>
            <p:nvPr/>
          </p:nvSpPr>
          <p:spPr>
            <a:xfrm>
              <a:off x="2563200" y="1981475"/>
              <a:ext cx="3687900" cy="1980900"/>
            </a:xfrm>
            <a:prstGeom prst="wedgeRectCallout">
              <a:avLst>
                <a:gd name="adj1" fmla="val -20833"/>
                <a:gd name="adj2" fmla="val 62500"/>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94" name="Shape 394"/>
            <p:cNvSpPr txBox="1"/>
            <p:nvPr/>
          </p:nvSpPr>
          <p:spPr>
            <a:xfrm>
              <a:off x="2624250" y="1838675"/>
              <a:ext cx="3687900" cy="1980900"/>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FF"/>
                  </a:solidFill>
                  <a:latin typeface="Source Sans Pro"/>
                  <a:ea typeface="Source Sans Pro"/>
                  <a:cs typeface="Source Sans Pro"/>
                  <a:sym typeface="Source Sans Pro"/>
                </a:rPr>
                <a:t>“Parents can be more hands on and supportive in teaching their children </a:t>
              </a:r>
              <a:r>
                <a:rPr lang="en" sz="1600" b="1">
                  <a:solidFill>
                    <a:srgbClr val="FFFF00"/>
                  </a:solidFill>
                  <a:latin typeface="Source Sans Pro"/>
                  <a:ea typeface="Source Sans Pro"/>
                  <a:cs typeface="Source Sans Pro"/>
                  <a:sym typeface="Source Sans Pro"/>
                </a:rPr>
                <a:t>outside of school</a:t>
              </a:r>
              <a:r>
                <a:rPr lang="en" b="1">
                  <a:solidFill>
                    <a:srgbClr val="FFFF00"/>
                  </a:solidFill>
                  <a:latin typeface="Source Sans Pro"/>
                  <a:ea typeface="Source Sans Pro"/>
                  <a:cs typeface="Source Sans Pro"/>
                  <a:sym typeface="Source Sans Pro"/>
                </a:rPr>
                <a:t> </a:t>
              </a:r>
              <a:r>
                <a:rPr lang="en">
                  <a:solidFill>
                    <a:srgbClr val="FFFFFF"/>
                  </a:solidFill>
                  <a:latin typeface="Source Sans Pro"/>
                  <a:ea typeface="Source Sans Pro"/>
                  <a:cs typeface="Source Sans Pro"/>
                  <a:sym typeface="Source Sans Pro"/>
                </a:rPr>
                <a:t>to help reinforce what is learned in school. Schools should also have a lot more</a:t>
              </a:r>
              <a:r>
                <a:rPr lang="en" b="1">
                  <a:solidFill>
                    <a:srgbClr val="FFFFFF"/>
                  </a:solidFill>
                  <a:latin typeface="Source Sans Pro"/>
                  <a:ea typeface="Source Sans Pro"/>
                  <a:cs typeface="Source Sans Pro"/>
                  <a:sym typeface="Source Sans Pro"/>
                </a:rPr>
                <a:t> </a:t>
              </a:r>
              <a:r>
                <a:rPr lang="en" sz="1600" b="1">
                  <a:solidFill>
                    <a:srgbClr val="FFFF00"/>
                  </a:solidFill>
                  <a:latin typeface="Source Sans Pro"/>
                  <a:ea typeface="Source Sans Pro"/>
                  <a:cs typeface="Source Sans Pro"/>
                  <a:sym typeface="Source Sans Pro"/>
                </a:rPr>
                <a:t>hands on and visual learning</a:t>
              </a:r>
              <a:r>
                <a:rPr lang="en" sz="1600">
                  <a:solidFill>
                    <a:srgbClr val="FFFFFF"/>
                  </a:solidFill>
                  <a:latin typeface="Source Sans Pro"/>
                  <a:ea typeface="Source Sans Pro"/>
                  <a:cs typeface="Source Sans Pro"/>
                  <a:sym typeface="Source Sans Pro"/>
                </a:rPr>
                <a:t> </a:t>
              </a:r>
              <a:r>
                <a:rPr lang="en">
                  <a:solidFill>
                    <a:srgbClr val="FFFFFF"/>
                  </a:solidFill>
                  <a:latin typeface="Source Sans Pro"/>
                  <a:ea typeface="Source Sans Pro"/>
                  <a:cs typeface="Source Sans Pro"/>
                  <a:sym typeface="Source Sans Pro"/>
                </a:rPr>
                <a:t>rather than always reading from the textbook. —Pre-Med Student</a:t>
              </a:r>
            </a:p>
          </p:txBody>
        </p:sp>
      </p:grpSp>
      <p:sp>
        <p:nvSpPr>
          <p:cNvPr id="395" name="Shape 395"/>
          <p:cNvSpPr txBox="1"/>
          <p:nvPr/>
        </p:nvSpPr>
        <p:spPr>
          <a:xfrm>
            <a:off x="-55800" y="120625"/>
            <a:ext cx="9255600" cy="800400"/>
          </a:xfrm>
          <a:prstGeom prst="rect">
            <a:avLst/>
          </a:prstGeom>
          <a:noFill/>
          <a:ln>
            <a:noFill/>
          </a:ln>
        </p:spPr>
        <p:txBody>
          <a:bodyPr lIns="91425" tIns="91425" rIns="91425" bIns="91425" anchor="ctr" anchorCtr="0">
            <a:noAutofit/>
          </a:bodyPr>
          <a:lstStyle/>
          <a:p>
            <a:pPr lvl="0" algn="ctr" rtl="0">
              <a:spcBef>
                <a:spcPts val="0"/>
              </a:spcBef>
              <a:buNone/>
            </a:pPr>
            <a:r>
              <a:rPr lang="en" sz="1800" b="1">
                <a:latin typeface="Source Sans Pro"/>
                <a:ea typeface="Source Sans Pro"/>
                <a:cs typeface="Source Sans Pro"/>
                <a:sym typeface="Source Sans Pro"/>
              </a:rPr>
              <a:t>STEM Students:What Can Parents and Schools Do to Help </a:t>
            </a:r>
          </a:p>
          <a:p>
            <a:pPr lvl="0" algn="ctr" rtl="0">
              <a:spcBef>
                <a:spcPts val="0"/>
              </a:spcBef>
              <a:buNone/>
            </a:pPr>
            <a:r>
              <a:rPr lang="en" sz="1800" b="1">
                <a:latin typeface="Source Sans Pro"/>
                <a:ea typeface="Source Sans Pro"/>
                <a:cs typeface="Source Sans Pro"/>
                <a:sym typeface="Source Sans Pro"/>
              </a:rPr>
              <a:t>Kids and Teens Become Interested in STEM?</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5280900" y="4105275"/>
            <a:ext cx="38631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Facing Challenges</a:t>
            </a:r>
          </a:p>
        </p:txBody>
      </p:sp>
      <p:sp>
        <p:nvSpPr>
          <p:cNvPr id="401" name="Shape 401"/>
          <p:cNvSpPr txBox="1"/>
          <p:nvPr/>
        </p:nvSpPr>
        <p:spPr>
          <a:xfrm>
            <a:off x="830100" y="1158250"/>
            <a:ext cx="4450800" cy="2333100"/>
          </a:xfrm>
          <a:prstGeom prst="rect">
            <a:avLst/>
          </a:prstGeom>
          <a:noFill/>
          <a:ln>
            <a:noFill/>
          </a:ln>
        </p:spPr>
        <p:txBody>
          <a:bodyPr lIns="91425" tIns="91425" rIns="91425" bIns="91425" anchor="t" anchorCtr="0">
            <a:noAutofit/>
          </a:bodyPr>
          <a:lstStyle/>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Where to start</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Cost</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Find and Test activities</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What do I Need</a:t>
            </a:r>
          </a:p>
          <a:p>
            <a:pPr lvl="0">
              <a:spcBef>
                <a:spcPts val="0"/>
              </a:spcBef>
              <a:buNone/>
            </a:pPr>
            <a:endParaRPr sz="2400" b="1">
              <a:latin typeface="Source Sans Pro"/>
              <a:ea typeface="Source Sans Pro"/>
              <a:cs typeface="Source Sans Pro"/>
              <a:sym typeface="Source Sans Pro"/>
            </a:endParaRPr>
          </a:p>
          <a:p>
            <a:pPr lvl="0">
              <a:spcBef>
                <a:spcPts val="0"/>
              </a:spcBef>
              <a:buNone/>
            </a:pPr>
            <a:endParaRPr sz="2400">
              <a:latin typeface="Source Sans Pro"/>
              <a:ea typeface="Source Sans Pro"/>
              <a:cs typeface="Source Sans Pro"/>
              <a:sym typeface="Source Sans Pro"/>
            </a:endParaRPr>
          </a:p>
          <a:p>
            <a:pPr lvl="0">
              <a:spcBef>
                <a:spcPts val="0"/>
              </a:spcBef>
              <a:buNone/>
            </a:pPr>
            <a:endParaRPr sz="2400">
              <a:latin typeface="Source Sans Pro"/>
              <a:ea typeface="Source Sans Pro"/>
              <a:cs typeface="Source Sans Pro"/>
              <a:sym typeface="Source Sans Pro"/>
            </a:endParaRPr>
          </a:p>
        </p:txBody>
      </p:sp>
      <p:sp>
        <p:nvSpPr>
          <p:cNvPr id="402" name="Shape 402"/>
          <p:cNvSpPr txBox="1"/>
          <p:nvPr/>
        </p:nvSpPr>
        <p:spPr>
          <a:xfrm>
            <a:off x="5012400" y="1158250"/>
            <a:ext cx="4554000" cy="2333100"/>
          </a:xfrm>
          <a:prstGeom prst="rect">
            <a:avLst/>
          </a:prstGeom>
          <a:noFill/>
          <a:ln>
            <a:noFill/>
          </a:ln>
        </p:spPr>
        <p:txBody>
          <a:bodyPr lIns="91425" tIns="91425" rIns="91425" bIns="91425" anchor="t" anchorCtr="0">
            <a:noAutofit/>
          </a:bodyPr>
          <a:lstStyle/>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Structure the day</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Getting Along</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Planning</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Forms</a:t>
            </a:r>
          </a:p>
          <a:p>
            <a:pPr lvl="0" rtl="0">
              <a:lnSpc>
                <a:spcPct val="115000"/>
              </a:lnSpc>
              <a:spcBef>
                <a:spcPts val="0"/>
              </a:spcBef>
              <a:buNone/>
            </a:pPr>
            <a:endParaRPr sz="2400" b="1">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p:txBody>
      </p:sp>
      <p:sp>
        <p:nvSpPr>
          <p:cNvPr id="403" name="Shape 403"/>
          <p:cNvSpPr txBox="1"/>
          <p:nvPr/>
        </p:nvSpPr>
        <p:spPr>
          <a:xfrm>
            <a:off x="2346600" y="476950"/>
            <a:ext cx="4450800" cy="572700"/>
          </a:xfrm>
          <a:prstGeom prst="rect">
            <a:avLst/>
          </a:prstGeom>
          <a:noFill/>
          <a:ln>
            <a:noFill/>
          </a:ln>
        </p:spPr>
        <p:txBody>
          <a:bodyPr lIns="91425" tIns="91425" rIns="91425" bIns="91425" anchor="t" anchorCtr="0">
            <a:noAutofit/>
          </a:bodyPr>
          <a:lstStyle/>
          <a:p>
            <a:pPr lvl="0" algn="ctr">
              <a:spcBef>
                <a:spcPts val="0"/>
              </a:spcBef>
              <a:buNone/>
            </a:pPr>
            <a:r>
              <a:rPr lang="en" sz="2800" b="1">
                <a:solidFill>
                  <a:schemeClr val="accent2"/>
                </a:solidFill>
                <a:latin typeface="Source Sans Pro"/>
                <a:ea typeface="Source Sans Pro"/>
                <a:cs typeface="Source Sans Pro"/>
                <a:sym typeface="Source Sans Pro"/>
              </a:rPr>
              <a:t>Are you overwhelmed?</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6755400" y="4081375"/>
            <a:ext cx="22362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We Believe...</a:t>
            </a:r>
          </a:p>
        </p:txBody>
      </p:sp>
      <p:pic>
        <p:nvPicPr>
          <p:cNvPr id="243" name="Shape 243"/>
          <p:cNvPicPr preferRelativeResize="0"/>
          <p:nvPr/>
        </p:nvPicPr>
        <p:blipFill>
          <a:blip r:embed="rId3">
            <a:alphaModFix/>
          </a:blip>
          <a:stretch>
            <a:fillRect/>
          </a:stretch>
        </p:blipFill>
        <p:spPr>
          <a:xfrm>
            <a:off x="311687" y="729699"/>
            <a:ext cx="2931175" cy="1962249"/>
          </a:xfrm>
          <a:prstGeom prst="rect">
            <a:avLst/>
          </a:prstGeom>
          <a:noFill/>
          <a:ln>
            <a:noFill/>
          </a:ln>
        </p:spPr>
      </p:pic>
      <p:pic>
        <p:nvPicPr>
          <p:cNvPr id="244" name="Shape 244"/>
          <p:cNvPicPr preferRelativeResize="0"/>
          <p:nvPr/>
        </p:nvPicPr>
        <p:blipFill rotWithShape="1">
          <a:blip r:embed="rId4">
            <a:alphaModFix/>
          </a:blip>
          <a:srcRect l="-60" t="10407" r="59" b="24134"/>
          <a:stretch/>
        </p:blipFill>
        <p:spPr>
          <a:xfrm>
            <a:off x="3609960" y="729699"/>
            <a:ext cx="1924084" cy="1962250"/>
          </a:xfrm>
          <a:prstGeom prst="rect">
            <a:avLst/>
          </a:prstGeom>
          <a:noFill/>
          <a:ln>
            <a:noFill/>
          </a:ln>
        </p:spPr>
      </p:pic>
      <p:pic>
        <p:nvPicPr>
          <p:cNvPr id="245" name="Shape 245"/>
          <p:cNvPicPr preferRelativeResize="0"/>
          <p:nvPr/>
        </p:nvPicPr>
        <p:blipFill>
          <a:blip r:embed="rId5">
            <a:alphaModFix/>
          </a:blip>
          <a:stretch>
            <a:fillRect/>
          </a:stretch>
        </p:blipFill>
        <p:spPr>
          <a:xfrm>
            <a:off x="5901137" y="729705"/>
            <a:ext cx="2931175" cy="1962243"/>
          </a:xfrm>
          <a:prstGeom prst="rect">
            <a:avLst/>
          </a:prstGeom>
          <a:noFill/>
          <a:ln>
            <a:noFill/>
          </a:ln>
        </p:spPr>
      </p:pic>
      <p:sp>
        <p:nvSpPr>
          <p:cNvPr id="246" name="Shape 246"/>
          <p:cNvSpPr txBox="1"/>
          <p:nvPr/>
        </p:nvSpPr>
        <p:spPr>
          <a:xfrm>
            <a:off x="311575" y="310600"/>
            <a:ext cx="2931300" cy="419100"/>
          </a:xfrm>
          <a:prstGeom prst="rect">
            <a:avLst/>
          </a:prstGeom>
          <a:noFill/>
          <a:ln>
            <a:noFill/>
          </a:ln>
        </p:spPr>
        <p:txBody>
          <a:bodyPr lIns="91425" tIns="91425" rIns="91425" bIns="91425" anchor="t" anchorCtr="0">
            <a:noAutofit/>
          </a:bodyPr>
          <a:lstStyle/>
          <a:p>
            <a:pPr lvl="0" algn="ctr">
              <a:spcBef>
                <a:spcPts val="0"/>
              </a:spcBef>
              <a:buNone/>
            </a:pPr>
            <a:r>
              <a:rPr lang="en" sz="1600" b="1">
                <a:latin typeface="Source Sans Pro"/>
                <a:ea typeface="Source Sans Pro"/>
                <a:cs typeface="Source Sans Pro"/>
                <a:sym typeface="Source Sans Pro"/>
              </a:rPr>
              <a:t>STEM is for EVERYONE!</a:t>
            </a:r>
          </a:p>
        </p:txBody>
      </p:sp>
      <p:sp>
        <p:nvSpPr>
          <p:cNvPr id="247" name="Shape 247"/>
          <p:cNvSpPr txBox="1"/>
          <p:nvPr/>
        </p:nvSpPr>
        <p:spPr>
          <a:xfrm>
            <a:off x="3451962" y="310600"/>
            <a:ext cx="2363100" cy="4191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STEM is FUN!</a:t>
            </a:r>
          </a:p>
        </p:txBody>
      </p:sp>
      <p:sp>
        <p:nvSpPr>
          <p:cNvPr id="248" name="Shape 248"/>
          <p:cNvSpPr txBox="1"/>
          <p:nvPr/>
        </p:nvSpPr>
        <p:spPr>
          <a:xfrm>
            <a:off x="5901125" y="310600"/>
            <a:ext cx="2931300" cy="4191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STEM is IMPORTANT!</a:t>
            </a:r>
          </a:p>
        </p:txBody>
      </p:sp>
      <p:sp>
        <p:nvSpPr>
          <p:cNvPr id="249" name="Shape 249"/>
          <p:cNvSpPr txBox="1"/>
          <p:nvPr/>
        </p:nvSpPr>
        <p:spPr>
          <a:xfrm>
            <a:off x="0" y="3111050"/>
            <a:ext cx="9144000" cy="849000"/>
          </a:xfrm>
          <a:prstGeom prst="rect">
            <a:avLst/>
          </a:prstGeom>
          <a:noFill/>
          <a:ln>
            <a:noFill/>
          </a:ln>
        </p:spPr>
        <p:txBody>
          <a:bodyPr lIns="91425" tIns="91425" rIns="91425" bIns="91425" anchor="t" anchorCtr="0">
            <a:noAutofit/>
          </a:bodyPr>
          <a:lstStyle/>
          <a:p>
            <a:pPr lvl="0" algn="ctr">
              <a:spcBef>
                <a:spcPts val="0"/>
              </a:spcBef>
              <a:buNone/>
            </a:pPr>
            <a:r>
              <a:rPr lang="en" sz="2800" i="1">
                <a:solidFill>
                  <a:schemeClr val="accent2"/>
                </a:solidFill>
                <a:latin typeface="Source Sans Pro"/>
                <a:ea typeface="Source Sans Pro"/>
                <a:cs typeface="Source Sans Pro"/>
                <a:sym typeface="Source Sans Pro"/>
              </a:rPr>
              <a:t>And Failure is an Opportunity to Learn!</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311700" y="445025"/>
            <a:ext cx="8520600" cy="572700"/>
          </a:xfrm>
          <a:prstGeom prst="rect">
            <a:avLst/>
          </a:prstGeom>
        </p:spPr>
        <p:txBody>
          <a:bodyPr lIns="91425" tIns="91425" rIns="91425" bIns="91425" anchor="ctr" anchorCtr="0">
            <a:noAutofit/>
          </a:bodyPr>
          <a:lstStyle/>
          <a:p>
            <a:pPr lvl="0" algn="ctr" rtl="0">
              <a:spcBef>
                <a:spcPts val="0"/>
              </a:spcBef>
              <a:buNone/>
            </a:pPr>
            <a:r>
              <a:rPr lang="en" b="1">
                <a:solidFill>
                  <a:schemeClr val="accent2"/>
                </a:solidFill>
              </a:rPr>
              <a:t>We’ve Got You Covered</a:t>
            </a:r>
          </a:p>
        </p:txBody>
      </p:sp>
      <p:sp>
        <p:nvSpPr>
          <p:cNvPr id="409" name="Shape 40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0" algn="l" rtl="0">
              <a:lnSpc>
                <a:spcPct val="115000"/>
              </a:lnSpc>
              <a:spcBef>
                <a:spcPts val="0"/>
              </a:spcBef>
              <a:buNone/>
            </a:pPr>
            <a:endParaRPr sz="1100">
              <a:solidFill>
                <a:schemeClr val="dk1"/>
              </a:solidFill>
              <a:highlight>
                <a:srgbClr val="FFFF00"/>
              </a:highlight>
              <a:latin typeface="Droid Sans"/>
              <a:ea typeface="Droid Sans"/>
              <a:cs typeface="Droid Sans"/>
              <a:sym typeface="Droid Sans"/>
            </a:endParaRPr>
          </a:p>
          <a:p>
            <a:pPr marL="457200" lvl="0" indent="0" algn="l" rtl="0">
              <a:lnSpc>
                <a:spcPct val="115000"/>
              </a:lnSpc>
              <a:spcBef>
                <a:spcPts val="0"/>
              </a:spcBef>
              <a:buNone/>
            </a:pPr>
            <a:endParaRPr/>
          </a:p>
        </p:txBody>
      </p:sp>
      <p:sp>
        <p:nvSpPr>
          <p:cNvPr id="410" name="Shape 410"/>
          <p:cNvSpPr txBox="1"/>
          <p:nvPr/>
        </p:nvSpPr>
        <p:spPr>
          <a:xfrm>
            <a:off x="745150" y="1152475"/>
            <a:ext cx="4450800" cy="2333100"/>
          </a:xfrm>
          <a:prstGeom prst="rect">
            <a:avLst/>
          </a:prstGeom>
          <a:noFill/>
          <a:ln>
            <a:noFill/>
          </a:ln>
        </p:spPr>
        <p:txBody>
          <a:bodyPr lIns="91425" tIns="91425" rIns="91425" bIns="91425" anchor="t" anchorCtr="0">
            <a:noAutofit/>
          </a:bodyPr>
          <a:lstStyle/>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Budget Plan</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Curriculum</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Marketing Materials</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Administrative Materials</a:t>
            </a:r>
          </a:p>
          <a:p>
            <a:pPr marL="457200" lvl="0" indent="-381000" rtl="0">
              <a:lnSpc>
                <a:spcPct val="115000"/>
              </a:lnSpc>
              <a:spcBef>
                <a:spcPts val="0"/>
              </a:spcBef>
              <a:buSzPct val="100000"/>
              <a:buFont typeface="Source Sans Pro"/>
              <a:buChar char="●"/>
            </a:pPr>
            <a:r>
              <a:rPr lang="en" sz="2400" b="1">
                <a:solidFill>
                  <a:schemeClr val="dk1"/>
                </a:solidFill>
                <a:latin typeface="Source Sans Pro"/>
                <a:ea typeface="Source Sans Pro"/>
                <a:cs typeface="Source Sans Pro"/>
                <a:sym typeface="Source Sans Pro"/>
              </a:rPr>
              <a:t>Template Forms &amp; Signs</a:t>
            </a:r>
          </a:p>
          <a:p>
            <a:pPr lvl="0" rtl="0">
              <a:spcBef>
                <a:spcPts val="0"/>
              </a:spcBef>
              <a:buNone/>
            </a:pPr>
            <a:endParaRPr sz="2400" b="1">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p:txBody>
      </p:sp>
      <p:sp>
        <p:nvSpPr>
          <p:cNvPr id="411" name="Shape 411"/>
          <p:cNvSpPr txBox="1"/>
          <p:nvPr/>
        </p:nvSpPr>
        <p:spPr>
          <a:xfrm>
            <a:off x="4935450" y="1152475"/>
            <a:ext cx="4554000" cy="2333100"/>
          </a:xfrm>
          <a:prstGeom prst="rect">
            <a:avLst/>
          </a:prstGeom>
          <a:noFill/>
          <a:ln>
            <a:noFill/>
          </a:ln>
        </p:spPr>
        <p:txBody>
          <a:bodyPr lIns="91425" tIns="91425" rIns="91425" bIns="91425" anchor="t" anchorCtr="0">
            <a:noAutofit/>
          </a:bodyPr>
          <a:lstStyle/>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Sample Certificates</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Icebreaker and Team Building Activities</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Glossary</a:t>
            </a:r>
          </a:p>
          <a:p>
            <a:pPr lvl="0" rtl="0">
              <a:spcBef>
                <a:spcPts val="0"/>
              </a:spcBef>
              <a:buNone/>
            </a:pPr>
            <a:endParaRPr sz="2400" b="1">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p:txBody>
      </p:sp>
      <p:sp>
        <p:nvSpPr>
          <p:cNvPr id="412" name="Shape 412"/>
          <p:cNvSpPr txBox="1">
            <a:spLocks noGrp="1"/>
          </p:cNvSpPr>
          <p:nvPr>
            <p:ph type="title"/>
          </p:nvPr>
        </p:nvSpPr>
        <p:spPr>
          <a:xfrm>
            <a:off x="5280900" y="4105275"/>
            <a:ext cx="38631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Solutions to Challenges</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736900" y="4117225"/>
            <a:ext cx="44073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Easy Model for Everybody</a:t>
            </a:r>
          </a:p>
        </p:txBody>
      </p:sp>
      <p:sp>
        <p:nvSpPr>
          <p:cNvPr id="418" name="Shape 418"/>
          <p:cNvSpPr txBox="1"/>
          <p:nvPr/>
        </p:nvSpPr>
        <p:spPr>
          <a:xfrm>
            <a:off x="311700" y="1341575"/>
            <a:ext cx="4317600" cy="11733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400" b="1">
                <a:latin typeface="Source Sans Pro"/>
                <a:ea typeface="Source Sans Pro"/>
                <a:cs typeface="Source Sans Pro"/>
                <a:sym typeface="Source Sans Pro"/>
              </a:rPr>
              <a:t>Engineering Design Process</a:t>
            </a:r>
          </a:p>
          <a:p>
            <a:pPr lvl="0" rtl="0">
              <a:lnSpc>
                <a:spcPct val="115000"/>
              </a:lnSpc>
              <a:spcBef>
                <a:spcPts val="0"/>
              </a:spcBef>
              <a:buNone/>
            </a:pPr>
            <a:endParaRPr sz="2400" b="1">
              <a:latin typeface="Source Sans Pro"/>
              <a:ea typeface="Source Sans Pro"/>
              <a:cs typeface="Source Sans Pro"/>
              <a:sym typeface="Source Sans Pro"/>
            </a:endParaRPr>
          </a:p>
          <a:p>
            <a:pPr lvl="0" rtl="0">
              <a:spcBef>
                <a:spcPts val="0"/>
              </a:spcBef>
              <a:buNone/>
            </a:pPr>
            <a:endParaRPr sz="2400" b="1">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a:p>
            <a:pPr lvl="0" rtl="0">
              <a:spcBef>
                <a:spcPts val="0"/>
              </a:spcBef>
              <a:buNone/>
            </a:pPr>
            <a:endParaRPr sz="2400">
              <a:latin typeface="Source Sans Pro"/>
              <a:ea typeface="Source Sans Pro"/>
              <a:cs typeface="Source Sans Pro"/>
              <a:sym typeface="Source Sans Pro"/>
            </a:endParaRPr>
          </a:p>
        </p:txBody>
      </p:sp>
      <p:pic>
        <p:nvPicPr>
          <p:cNvPr id="419" name="Shape 419"/>
          <p:cNvPicPr preferRelativeResize="0"/>
          <p:nvPr/>
        </p:nvPicPr>
        <p:blipFill>
          <a:blip r:embed="rId3">
            <a:alphaModFix/>
          </a:blip>
          <a:stretch>
            <a:fillRect/>
          </a:stretch>
        </p:blipFill>
        <p:spPr>
          <a:xfrm>
            <a:off x="4079312" y="223250"/>
            <a:ext cx="4752975" cy="3409950"/>
          </a:xfrm>
          <a:prstGeom prst="rect">
            <a:avLst/>
          </a:prstGeom>
          <a:noFill/>
          <a:ln>
            <a:noFill/>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5335000" y="4105275"/>
            <a:ext cx="38088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Useful Support Material</a:t>
            </a:r>
          </a:p>
        </p:txBody>
      </p:sp>
      <p:sp>
        <p:nvSpPr>
          <p:cNvPr id="425" name="Shape 425"/>
          <p:cNvSpPr txBox="1"/>
          <p:nvPr/>
        </p:nvSpPr>
        <p:spPr>
          <a:xfrm>
            <a:off x="0" y="689000"/>
            <a:ext cx="8832300" cy="1638000"/>
          </a:xfrm>
          <a:prstGeom prst="rect">
            <a:avLst/>
          </a:prstGeom>
          <a:noFill/>
          <a:ln>
            <a:noFill/>
          </a:ln>
        </p:spPr>
        <p:txBody>
          <a:bodyPr lIns="91425" tIns="91425" rIns="91425" bIns="91425" anchor="t" anchorCtr="0">
            <a:noAutofit/>
          </a:bodyPr>
          <a:lstStyle/>
          <a:p>
            <a:pPr marL="457200" lvl="0" indent="-38100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Suggestions on How to use the Manual</a:t>
            </a:r>
          </a:p>
          <a:p>
            <a:pPr marL="457200" lvl="0" indent="-381000" rtl="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Lessons Learned</a:t>
            </a:r>
          </a:p>
          <a:p>
            <a:pPr marL="457200" lvl="0" indent="-381000">
              <a:lnSpc>
                <a:spcPct val="115000"/>
              </a:lnSpc>
              <a:spcBef>
                <a:spcPts val="0"/>
              </a:spcBef>
              <a:buSzPct val="100000"/>
              <a:buFont typeface="Source Sans Pro"/>
              <a:buChar char="●"/>
            </a:pPr>
            <a:r>
              <a:rPr lang="en" sz="2400" b="1">
                <a:latin typeface="Source Sans Pro"/>
                <a:ea typeface="Source Sans Pro"/>
                <a:cs typeface="Source Sans Pro"/>
                <a:sym typeface="Source Sans Pro"/>
              </a:rPr>
              <a:t>Flash Drive with Manual and Videos</a:t>
            </a:r>
          </a:p>
        </p:txBody>
      </p:sp>
      <p:pic>
        <p:nvPicPr>
          <p:cNvPr id="426" name="Shape 426"/>
          <p:cNvPicPr preferRelativeResize="0"/>
          <p:nvPr/>
        </p:nvPicPr>
        <p:blipFill rotWithShape="1">
          <a:blip r:embed="rId3">
            <a:alphaModFix/>
          </a:blip>
          <a:srcRect l="19835" t="15959" r="20954" b="8721"/>
          <a:stretch/>
        </p:blipFill>
        <p:spPr>
          <a:xfrm rot="10800000">
            <a:off x="5506799" y="1191397"/>
            <a:ext cx="3433850" cy="2457027"/>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p:nvPr/>
        </p:nvPicPr>
        <p:blipFill rotWithShape="1">
          <a:blip r:embed="rId3">
            <a:alphaModFix/>
          </a:blip>
          <a:srcRect l="33126" t="18942" r="33943" b="44075"/>
          <a:stretch/>
        </p:blipFill>
        <p:spPr>
          <a:xfrm>
            <a:off x="239350" y="518450"/>
            <a:ext cx="4389998" cy="2773199"/>
          </a:xfrm>
          <a:prstGeom prst="rect">
            <a:avLst/>
          </a:prstGeom>
          <a:noFill/>
          <a:ln>
            <a:noFill/>
          </a:ln>
        </p:spPr>
      </p:pic>
      <p:sp>
        <p:nvSpPr>
          <p:cNvPr id="432" name="Shape 432"/>
          <p:cNvSpPr txBox="1"/>
          <p:nvPr/>
        </p:nvSpPr>
        <p:spPr>
          <a:xfrm>
            <a:off x="5047900" y="4148950"/>
            <a:ext cx="4096200" cy="657300"/>
          </a:xfrm>
          <a:prstGeom prst="rect">
            <a:avLst/>
          </a:prstGeom>
          <a:noFill/>
          <a:ln>
            <a:noFill/>
          </a:ln>
        </p:spPr>
        <p:txBody>
          <a:bodyPr lIns="91425" tIns="91425" rIns="91425" bIns="91425" anchor="t" anchorCtr="0">
            <a:noAutofit/>
          </a:bodyPr>
          <a:lstStyle/>
          <a:p>
            <a:pPr lvl="0" algn="r">
              <a:spcBef>
                <a:spcPts val="0"/>
              </a:spcBef>
              <a:buNone/>
            </a:pPr>
            <a:r>
              <a:rPr lang="en" sz="2800">
                <a:solidFill>
                  <a:srgbClr val="FFFFFF"/>
                </a:solidFill>
                <a:latin typeface="Source Sans Pro"/>
                <a:ea typeface="Source Sans Pro"/>
                <a:cs typeface="Source Sans Pro"/>
                <a:sym typeface="Source Sans Pro"/>
              </a:rPr>
              <a:t>18 Tested STEM Activities</a:t>
            </a:r>
          </a:p>
        </p:txBody>
      </p:sp>
      <p:sp>
        <p:nvSpPr>
          <p:cNvPr id="433" name="Shape 433"/>
          <p:cNvSpPr txBox="1"/>
          <p:nvPr/>
        </p:nvSpPr>
        <p:spPr>
          <a:xfrm>
            <a:off x="4726225" y="518450"/>
            <a:ext cx="3914700" cy="2457600"/>
          </a:xfrm>
          <a:prstGeom prst="rect">
            <a:avLst/>
          </a:prstGeom>
          <a:noFill/>
          <a:ln>
            <a:noFill/>
          </a:ln>
        </p:spPr>
        <p:txBody>
          <a:bodyPr lIns="91425" tIns="91425" rIns="91425" bIns="91425" anchor="t" anchorCtr="0">
            <a:noAutofit/>
          </a:bodyPr>
          <a:lstStyle/>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Estimated Time</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Suggested Age Group</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Picture of Completed Activity</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Concepts Learned</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Considerations</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Materials Needed</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Safety Equipment Suggestions</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Procedure </a:t>
            </a:r>
          </a:p>
          <a:p>
            <a:pPr marL="457200" lvl="0" indent="-330200" rtl="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Background Science Information</a:t>
            </a:r>
          </a:p>
          <a:p>
            <a:pPr marL="457200" lvl="0" indent="-330200">
              <a:lnSpc>
                <a:spcPct val="115000"/>
              </a:lnSpc>
              <a:spcBef>
                <a:spcPts val="0"/>
              </a:spcBef>
              <a:buSzPct val="100000"/>
              <a:buFont typeface="Source Sans Pro"/>
              <a:buChar char="●"/>
            </a:pPr>
            <a:r>
              <a:rPr lang="en" sz="1600" b="1">
                <a:latin typeface="Source Sans Pro"/>
                <a:ea typeface="Source Sans Pro"/>
                <a:cs typeface="Source Sans Pro"/>
                <a:sym typeface="Source Sans Pro"/>
              </a:rPr>
              <a:t>Extension Activities</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457200" y="1623545"/>
            <a:ext cx="5018503" cy="25804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1428"/>
              </a:buClr>
              <a:buSzPct val="25000"/>
              <a:buFont typeface="Arial"/>
              <a:buNone/>
            </a:pPr>
            <a:r>
              <a:rPr lang="en" sz="1800" b="1" i="0" u="none" strike="noStrike" cap="none">
                <a:solidFill>
                  <a:srgbClr val="001428"/>
                </a:solidFill>
                <a:latin typeface="Arial"/>
                <a:ea typeface="Arial"/>
                <a:cs typeface="Arial"/>
                <a:sym typeface="Arial"/>
              </a:rPr>
              <a:t>Meaningful Partnership</a:t>
            </a:r>
          </a:p>
        </p:txBody>
      </p:sp>
      <p:sp>
        <p:nvSpPr>
          <p:cNvPr id="439" name="Shape 439"/>
          <p:cNvSpPr txBox="1">
            <a:spLocks noGrp="1"/>
          </p:cNvSpPr>
          <p:nvPr>
            <p:ph type="ctrTitle"/>
          </p:nvPr>
        </p:nvSpPr>
        <p:spPr>
          <a:xfrm>
            <a:off x="457200" y="643846"/>
            <a:ext cx="5200500" cy="747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Novelis &amp;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Walton Robotics</a:t>
            </a:r>
          </a:p>
        </p:txBody>
      </p:sp>
      <p:sp>
        <p:nvSpPr>
          <p:cNvPr id="440" name="Shape 440"/>
          <p:cNvSpPr txBox="1">
            <a:spLocks noGrp="1"/>
          </p:cNvSpPr>
          <p:nvPr>
            <p:ph type="body" idx="2"/>
          </p:nvPr>
        </p:nvSpPr>
        <p:spPr>
          <a:xfrm>
            <a:off x="457200" y="485812"/>
            <a:ext cx="5018400" cy="15810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1428"/>
              </a:buClr>
              <a:buSzPct val="25000"/>
              <a:buFont typeface="Arial"/>
              <a:buNone/>
            </a:pPr>
            <a:r>
              <a:rPr lang="en" sz="1000" b="1" i="0" u="none" strike="noStrike" cap="none">
                <a:solidFill>
                  <a:srgbClr val="001428"/>
                </a:solidFill>
                <a:latin typeface="Arial"/>
                <a:ea typeface="Arial"/>
                <a:cs typeface="Arial"/>
                <a:sym typeface="Arial"/>
              </a:rPr>
              <a:t>FIRST Robotics</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Novelis:</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Who We Are</a:t>
            </a:r>
          </a:p>
        </p:txBody>
      </p:sp>
      <p:sp>
        <p:nvSpPr>
          <p:cNvPr id="446" name="Shape 446"/>
          <p:cNvSpPr txBox="1">
            <a:spLocks noGrp="1"/>
          </p:cNvSpPr>
          <p:nvPr>
            <p:ph type="body" idx="1"/>
          </p:nvPr>
        </p:nvSpPr>
        <p:spPr>
          <a:xfrm>
            <a:off x="461975" y="1209075"/>
            <a:ext cx="4869600" cy="2469900"/>
          </a:xfrm>
          <a:prstGeom prst="rect">
            <a:avLst/>
          </a:prstGeom>
          <a:noFill/>
          <a:ln>
            <a:noFill/>
          </a:ln>
        </p:spPr>
        <p:txBody>
          <a:bodyPr lIns="91425" tIns="45700" rIns="91425" bIns="45700" anchor="t" anchorCtr="0">
            <a:noAutofit/>
          </a:bodyPr>
          <a:lstStyle/>
          <a:p>
            <a:pPr marL="230188" marR="0" lvl="0" indent="-230188" algn="l" rtl="0">
              <a:lnSpc>
                <a:spcPct val="90000"/>
              </a:lnSpc>
              <a:spcBef>
                <a:spcPts val="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Global Leader in Rolled Aluminum Products </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Supplier of premium aluminum sheet for cans, cars, electronics, architectural applications, etc. </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25 operations in 11 countries </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11,500 employees worldwide</a:t>
            </a:r>
          </a:p>
        </p:txBody>
      </p:sp>
      <p:pic>
        <p:nvPicPr>
          <p:cNvPr id="447" name="Shape 447"/>
          <p:cNvPicPr preferRelativeResize="0"/>
          <p:nvPr/>
        </p:nvPicPr>
        <p:blipFill rotWithShape="1">
          <a:blip r:embed="rId3">
            <a:alphaModFix/>
          </a:blip>
          <a:srcRect l="8426" r="27643"/>
          <a:stretch/>
        </p:blipFill>
        <p:spPr>
          <a:xfrm>
            <a:off x="5331580" y="1209074"/>
            <a:ext cx="3615299" cy="2338800"/>
          </a:xfrm>
          <a:prstGeom prst="rect">
            <a:avLst/>
          </a:prstGeom>
          <a:noFill/>
          <a:ln>
            <a:noFill/>
          </a:ln>
        </p:spPr>
      </p:pic>
      <p:sp>
        <p:nvSpPr>
          <p:cNvPr id="448" name="Shape 448"/>
          <p:cNvSpPr txBox="1">
            <a:spLocks noGrp="1"/>
          </p:cNvSpPr>
          <p:nvPr>
            <p:ph type="body" idx="1"/>
          </p:nvPr>
        </p:nvSpPr>
        <p:spPr>
          <a:xfrm>
            <a:off x="461975" y="3678975"/>
            <a:ext cx="8484900" cy="1182300"/>
          </a:xfrm>
          <a:prstGeom prst="rect">
            <a:avLst/>
          </a:prstGeom>
          <a:noFill/>
          <a:ln>
            <a:noFill/>
          </a:ln>
        </p:spPr>
        <p:txBody>
          <a:bodyPr lIns="91425" tIns="45700" rIns="91425" bIns="45700" anchor="t" anchorCtr="0">
            <a:noAutofit/>
          </a:bodyPr>
          <a:lstStyle/>
          <a:p>
            <a:pPr marL="230187" marR="0" lvl="0" indent="-230187" algn="l" rtl="0">
              <a:lnSpc>
                <a:spcPct val="90000"/>
              </a:lnSpc>
              <a:spcBef>
                <a:spcPts val="44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Worlds Largest Recycler of Aluminum</a:t>
            </a:r>
          </a:p>
          <a:p>
            <a:pPr marL="688975" marR="0" lvl="1" indent="-231775" algn="l" rtl="0">
              <a:lnSpc>
                <a:spcPct val="90000"/>
              </a:lnSpc>
              <a:spcBef>
                <a:spcPts val="400"/>
              </a:spcBef>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Recycles more than 50 Billion used beverage cans annually </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Importance of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Community Engagement</a:t>
            </a:r>
          </a:p>
        </p:txBody>
      </p:sp>
      <p:grpSp>
        <p:nvGrpSpPr>
          <p:cNvPr id="454" name="Shape 454"/>
          <p:cNvGrpSpPr/>
          <p:nvPr/>
        </p:nvGrpSpPr>
        <p:grpSpPr>
          <a:xfrm>
            <a:off x="1104900" y="1308434"/>
            <a:ext cx="6934199" cy="1028699"/>
            <a:chOff x="1066800" y="1371600"/>
            <a:chExt cx="6934199" cy="1371599"/>
          </a:xfrm>
        </p:grpSpPr>
        <p:sp>
          <p:nvSpPr>
            <p:cNvPr id="455" name="Shape 455"/>
            <p:cNvSpPr/>
            <p:nvPr/>
          </p:nvSpPr>
          <p:spPr>
            <a:xfrm>
              <a:off x="1066800" y="1371600"/>
              <a:ext cx="6934199" cy="137159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56" name="Shape 456"/>
            <p:cNvSpPr/>
            <p:nvPr/>
          </p:nvSpPr>
          <p:spPr>
            <a:xfrm>
              <a:off x="1066800" y="1371600"/>
              <a:ext cx="1447800" cy="1371599"/>
            </a:xfrm>
            <a:prstGeom prst="rect">
              <a:avLst/>
            </a:prstGeom>
            <a:solidFill>
              <a:srgbClr val="5FBC23"/>
            </a:solidFill>
            <a:ln w="25400" cap="flat" cmpd="sng">
              <a:solidFill>
                <a:srgbClr val="5FBC2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b="1">
                  <a:solidFill>
                    <a:schemeClr val="lt1"/>
                  </a:solidFill>
                  <a:latin typeface="Arial"/>
                  <a:ea typeface="Arial"/>
                  <a:cs typeface="Arial"/>
                  <a:sym typeface="Arial"/>
                </a:rPr>
                <a:t>Community Benefits</a:t>
              </a:r>
            </a:p>
          </p:txBody>
        </p:sp>
        <p:sp>
          <p:nvSpPr>
            <p:cNvPr id="457" name="Shape 457"/>
            <p:cNvSpPr/>
            <p:nvPr/>
          </p:nvSpPr>
          <p:spPr>
            <a:xfrm>
              <a:off x="1066800" y="1371600"/>
              <a:ext cx="6934199" cy="1371599"/>
            </a:xfrm>
            <a:prstGeom prst="rect">
              <a:avLst/>
            </a:prstGeom>
            <a:noFill/>
            <a:ln w="25400" cap="flat" cmpd="sng">
              <a:solidFill>
                <a:srgbClr val="5FBC2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58" name="Shape 458"/>
            <p:cNvSpPr txBox="1"/>
            <p:nvPr/>
          </p:nvSpPr>
          <p:spPr>
            <a:xfrm>
              <a:off x="2590800" y="1371600"/>
              <a:ext cx="4876799" cy="1371598"/>
            </a:xfrm>
            <a:prstGeom prst="rect">
              <a:avLst/>
            </a:prstGeom>
            <a:noFill/>
            <a:ln>
              <a:noFill/>
            </a:ln>
          </p:spPr>
          <p:txBody>
            <a:bodyPr lIns="91425" tIns="45700" rIns="91425" bIns="45700" anchor="ctr" anchorCtr="0">
              <a:noAutofit/>
            </a:bodyPr>
            <a:lstStyle/>
            <a:p>
              <a:pPr marL="173038" marR="0" lvl="0" indent="-147638" algn="l" rtl="0">
                <a:lnSpc>
                  <a:spcPct val="90000"/>
                </a:lnSpc>
                <a:spcBef>
                  <a:spcPts val="0"/>
                </a:spcBef>
                <a:spcAft>
                  <a:spcPts val="0"/>
                </a:spcAft>
                <a:buClr>
                  <a:srgbClr val="00567D"/>
                </a:buClr>
                <a:buFont typeface="Noto Sans Symbols"/>
                <a:buChar char="▪"/>
              </a:pPr>
              <a:r>
                <a:rPr lang="en" b="0">
                  <a:solidFill>
                    <a:schemeClr val="dk1"/>
                  </a:solidFill>
                  <a:latin typeface="Arial"/>
                  <a:ea typeface="Arial"/>
                  <a:cs typeface="Arial"/>
                  <a:sym typeface="Arial"/>
                </a:rPr>
                <a:t>Strengthens the community</a:t>
              </a:r>
            </a:p>
            <a:p>
              <a:pPr marL="173038" marR="0" lvl="0" indent="-147638"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Deposits in the “bank of trust”</a:t>
              </a:r>
            </a:p>
            <a:p>
              <a:pPr marL="173038" marR="0" lvl="0" indent="-147638"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Fosters a win-win partnership</a:t>
              </a:r>
            </a:p>
          </p:txBody>
        </p:sp>
      </p:grpSp>
      <p:grpSp>
        <p:nvGrpSpPr>
          <p:cNvPr id="459" name="Shape 459"/>
          <p:cNvGrpSpPr/>
          <p:nvPr/>
        </p:nvGrpSpPr>
        <p:grpSpPr>
          <a:xfrm>
            <a:off x="1104900" y="2457128"/>
            <a:ext cx="6934199" cy="1030364"/>
            <a:chOff x="1066800" y="2891161"/>
            <a:chExt cx="6934199" cy="1373819"/>
          </a:xfrm>
        </p:grpSpPr>
        <p:sp>
          <p:nvSpPr>
            <p:cNvPr id="460" name="Shape 460"/>
            <p:cNvSpPr/>
            <p:nvPr/>
          </p:nvSpPr>
          <p:spPr>
            <a:xfrm>
              <a:off x="1066800" y="2891161"/>
              <a:ext cx="6934199" cy="1371599"/>
            </a:xfrm>
            <a:prstGeom prst="rect">
              <a:avLst/>
            </a:prstGeom>
            <a:solidFill>
              <a:schemeClr val="lt1"/>
            </a:solidFill>
            <a:ln w="25400" cap="flat" cmpd="sng">
              <a:solidFill>
                <a:srgbClr val="00ADFB"/>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61" name="Shape 461"/>
            <p:cNvSpPr/>
            <p:nvPr/>
          </p:nvSpPr>
          <p:spPr>
            <a:xfrm>
              <a:off x="1066800" y="2893381"/>
              <a:ext cx="1447800" cy="1371599"/>
            </a:xfrm>
            <a:prstGeom prst="rect">
              <a:avLst/>
            </a:prstGeom>
            <a:solidFill>
              <a:srgbClr val="00ADFB"/>
            </a:solidFill>
            <a:ln w="25400" cap="flat" cmpd="sng">
              <a:solidFill>
                <a:srgbClr val="00ADFB"/>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b="1">
                  <a:solidFill>
                    <a:schemeClr val="lt1"/>
                  </a:solidFill>
                  <a:latin typeface="Arial"/>
                  <a:ea typeface="Arial"/>
                  <a:cs typeface="Arial"/>
                  <a:sym typeface="Arial"/>
                </a:rPr>
                <a:t>Novelis Benefits</a:t>
              </a:r>
            </a:p>
          </p:txBody>
        </p:sp>
        <p:sp>
          <p:nvSpPr>
            <p:cNvPr id="462" name="Shape 462"/>
            <p:cNvSpPr/>
            <p:nvPr/>
          </p:nvSpPr>
          <p:spPr>
            <a:xfrm>
              <a:off x="1066800" y="2893381"/>
              <a:ext cx="6934199" cy="1371599"/>
            </a:xfrm>
            <a:prstGeom prst="rect">
              <a:avLst/>
            </a:prstGeom>
            <a:noFill/>
            <a:ln w="25400" cap="flat" cmpd="sng">
              <a:solidFill>
                <a:srgbClr val="00ADFB"/>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63" name="Shape 463"/>
            <p:cNvSpPr txBox="1"/>
            <p:nvPr/>
          </p:nvSpPr>
          <p:spPr>
            <a:xfrm>
              <a:off x="2590800" y="2891161"/>
              <a:ext cx="5257799" cy="1371599"/>
            </a:xfrm>
            <a:prstGeom prst="rect">
              <a:avLst/>
            </a:prstGeom>
            <a:noFill/>
            <a:ln>
              <a:noFill/>
            </a:ln>
          </p:spPr>
          <p:txBody>
            <a:bodyPr lIns="91425" tIns="45700" rIns="91425" bIns="45700" anchor="ctr" anchorCtr="0">
              <a:noAutofit/>
            </a:bodyPr>
            <a:lstStyle/>
            <a:p>
              <a:pPr marL="173037" marR="0" lvl="0" indent="-147637" algn="l" rtl="0">
                <a:lnSpc>
                  <a:spcPct val="90000"/>
                </a:lnSpc>
                <a:spcBef>
                  <a:spcPts val="0"/>
                </a:spcBef>
                <a:spcAft>
                  <a:spcPts val="0"/>
                </a:spcAft>
                <a:buClr>
                  <a:srgbClr val="00567D"/>
                </a:buClr>
                <a:buFont typeface="Noto Sans Symbols"/>
                <a:buChar char="▪"/>
              </a:pPr>
              <a:r>
                <a:rPr lang="en" b="0">
                  <a:solidFill>
                    <a:schemeClr val="dk1"/>
                  </a:solidFill>
                  <a:latin typeface="Arial"/>
                  <a:ea typeface="Arial"/>
                  <a:cs typeface="Arial"/>
                  <a:sym typeface="Arial"/>
                </a:rPr>
                <a:t>Supports the Novelis “license to operate”</a:t>
              </a:r>
            </a:p>
            <a:p>
              <a:pPr marL="173037" marR="0" lvl="0" indent="-147637"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Enhances the company’s reputation &amp; brand visibility as a socially responsible company</a:t>
              </a:r>
            </a:p>
            <a:p>
              <a:pPr marL="173038" marR="0" lvl="0" indent="-147638"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Attracts new employees</a:t>
              </a:r>
            </a:p>
          </p:txBody>
        </p:sp>
      </p:grpSp>
      <p:grpSp>
        <p:nvGrpSpPr>
          <p:cNvPr id="464" name="Shape 464"/>
          <p:cNvGrpSpPr/>
          <p:nvPr/>
        </p:nvGrpSpPr>
        <p:grpSpPr>
          <a:xfrm>
            <a:off x="1104900" y="3607487"/>
            <a:ext cx="6934200" cy="1030374"/>
            <a:chOff x="1066800" y="4415147"/>
            <a:chExt cx="6934200" cy="1373833"/>
          </a:xfrm>
        </p:grpSpPr>
        <p:sp>
          <p:nvSpPr>
            <p:cNvPr id="465" name="Shape 465"/>
            <p:cNvSpPr/>
            <p:nvPr/>
          </p:nvSpPr>
          <p:spPr>
            <a:xfrm>
              <a:off x="1066800" y="4415162"/>
              <a:ext cx="6934199" cy="1371599"/>
            </a:xfrm>
            <a:prstGeom prst="rect">
              <a:avLst/>
            </a:prstGeom>
            <a:solidFill>
              <a:schemeClr val="lt1"/>
            </a:solidFill>
            <a:ln w="25400" cap="flat" cmpd="sng">
              <a:solidFill>
                <a:srgbClr val="1D42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66" name="Shape 466"/>
            <p:cNvSpPr txBox="1"/>
            <p:nvPr/>
          </p:nvSpPr>
          <p:spPr>
            <a:xfrm>
              <a:off x="2590800" y="4415162"/>
              <a:ext cx="5181600" cy="1371599"/>
            </a:xfrm>
            <a:prstGeom prst="rect">
              <a:avLst/>
            </a:prstGeom>
            <a:noFill/>
            <a:ln>
              <a:noFill/>
            </a:ln>
          </p:spPr>
          <p:txBody>
            <a:bodyPr lIns="91425" tIns="45700" rIns="91425" bIns="45700" anchor="ctr" anchorCtr="0">
              <a:noAutofit/>
            </a:bodyPr>
            <a:lstStyle/>
            <a:p>
              <a:pPr marL="173038" marR="0" lvl="0" indent="-147638" algn="l" rtl="0">
                <a:lnSpc>
                  <a:spcPct val="90000"/>
                </a:lnSpc>
                <a:spcBef>
                  <a:spcPts val="0"/>
                </a:spcBef>
                <a:spcAft>
                  <a:spcPts val="0"/>
                </a:spcAft>
                <a:buClr>
                  <a:srgbClr val="00567D"/>
                </a:buClr>
                <a:buFont typeface="Noto Sans Symbols"/>
                <a:buChar char="▪"/>
              </a:pPr>
              <a:r>
                <a:rPr lang="en" b="0">
                  <a:solidFill>
                    <a:schemeClr val="dk1"/>
                  </a:solidFill>
                  <a:latin typeface="Arial"/>
                  <a:ea typeface="Arial"/>
                  <a:cs typeface="Arial"/>
                  <a:sym typeface="Arial"/>
                </a:rPr>
                <a:t>Creates a sense of pride</a:t>
              </a:r>
            </a:p>
            <a:p>
              <a:pPr marL="173038" marR="0" lvl="0" indent="-147638"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Increases workplace satisfaction</a:t>
              </a:r>
            </a:p>
            <a:p>
              <a:pPr marL="173038" marR="0" lvl="0" indent="-147638"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Encourages teamwork </a:t>
              </a:r>
            </a:p>
            <a:p>
              <a:pPr marL="173038" marR="0" lvl="0" indent="-147638" algn="l" rtl="0">
                <a:lnSpc>
                  <a:spcPct val="90000"/>
                </a:lnSpc>
                <a:spcBef>
                  <a:spcPts val="500"/>
                </a:spcBef>
                <a:spcAft>
                  <a:spcPts val="0"/>
                </a:spcAft>
                <a:buClr>
                  <a:srgbClr val="00567D"/>
                </a:buClr>
                <a:buFont typeface="Noto Sans Symbols"/>
                <a:buChar char="▪"/>
              </a:pPr>
              <a:r>
                <a:rPr lang="en" b="0">
                  <a:solidFill>
                    <a:schemeClr val="dk1"/>
                  </a:solidFill>
                  <a:latin typeface="Arial"/>
                  <a:ea typeface="Arial"/>
                  <a:cs typeface="Arial"/>
                  <a:sym typeface="Arial"/>
                </a:rPr>
                <a:t>Supports workplace skill development</a:t>
              </a:r>
            </a:p>
          </p:txBody>
        </p:sp>
        <p:sp>
          <p:nvSpPr>
            <p:cNvPr id="467" name="Shape 467"/>
            <p:cNvSpPr/>
            <p:nvPr/>
          </p:nvSpPr>
          <p:spPr>
            <a:xfrm>
              <a:off x="1066800" y="4417380"/>
              <a:ext cx="1447800" cy="1371599"/>
            </a:xfrm>
            <a:prstGeom prst="rect">
              <a:avLst/>
            </a:prstGeom>
            <a:solidFill>
              <a:srgbClr val="1D428A"/>
            </a:solidFill>
            <a:ln w="25400" cap="flat" cmpd="sng">
              <a:solidFill>
                <a:srgbClr val="1D42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b="1">
                  <a:solidFill>
                    <a:schemeClr val="lt1"/>
                  </a:solidFill>
                  <a:latin typeface="Arial"/>
                  <a:ea typeface="Arial"/>
                  <a:cs typeface="Arial"/>
                  <a:sym typeface="Arial"/>
                </a:rPr>
                <a:t>Employee Benefits</a:t>
              </a:r>
            </a:p>
          </p:txBody>
        </p:sp>
        <p:sp>
          <p:nvSpPr>
            <p:cNvPr id="468" name="Shape 468"/>
            <p:cNvSpPr/>
            <p:nvPr/>
          </p:nvSpPr>
          <p:spPr>
            <a:xfrm>
              <a:off x="1066800" y="4415147"/>
              <a:ext cx="6934200" cy="1371600"/>
            </a:xfrm>
            <a:prstGeom prst="rect">
              <a:avLst/>
            </a:prstGeom>
            <a:noFill/>
            <a:ln w="25400" cap="flat" cmpd="sng">
              <a:solidFill>
                <a:srgbClr val="1D42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Novelis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Talent</a:t>
            </a:r>
          </a:p>
        </p:txBody>
      </p:sp>
      <p:sp>
        <p:nvSpPr>
          <p:cNvPr id="474" name="Shape 474"/>
          <p:cNvSpPr txBox="1">
            <a:spLocks noGrp="1"/>
          </p:cNvSpPr>
          <p:nvPr>
            <p:ph type="body" idx="1"/>
          </p:nvPr>
        </p:nvSpPr>
        <p:spPr>
          <a:xfrm>
            <a:off x="461962" y="1202634"/>
            <a:ext cx="4807870" cy="3369365"/>
          </a:xfrm>
          <a:prstGeom prst="rect">
            <a:avLst/>
          </a:prstGeom>
          <a:noFill/>
          <a:ln>
            <a:noFill/>
          </a:ln>
        </p:spPr>
        <p:txBody>
          <a:bodyPr lIns="91425" tIns="45700" rIns="91425" bIns="45700" anchor="t" anchorCtr="0">
            <a:noAutofit/>
          </a:bodyPr>
          <a:lstStyle/>
          <a:p>
            <a:pPr marL="230188" marR="0" lvl="0" indent="-230188" algn="l" rtl="0">
              <a:lnSpc>
                <a:spcPct val="90000"/>
              </a:lnSpc>
              <a:spcBef>
                <a:spcPts val="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Developing Future </a:t>
            </a:r>
            <a:br>
              <a:rPr lang="en" sz="2200" b="1" i="0" u="none" strike="noStrike" cap="none">
                <a:solidFill>
                  <a:schemeClr val="dk1"/>
                </a:solidFill>
                <a:latin typeface="Arial"/>
                <a:ea typeface="Arial"/>
                <a:cs typeface="Arial"/>
                <a:sym typeface="Arial"/>
              </a:rPr>
            </a:br>
            <a:r>
              <a:rPr lang="en" sz="2200" b="1" i="0" u="none" strike="noStrike" cap="none">
                <a:solidFill>
                  <a:schemeClr val="dk1"/>
                </a:solidFill>
                <a:latin typeface="Arial"/>
                <a:ea typeface="Arial"/>
                <a:cs typeface="Arial"/>
                <a:sym typeface="Arial"/>
              </a:rPr>
              <a:t>Scientists, Technologists </a:t>
            </a:r>
            <a:br>
              <a:rPr lang="en" sz="2200" b="1" i="0" u="none" strike="noStrike" cap="none">
                <a:solidFill>
                  <a:schemeClr val="dk1"/>
                </a:solidFill>
                <a:latin typeface="Arial"/>
                <a:ea typeface="Arial"/>
                <a:cs typeface="Arial"/>
                <a:sym typeface="Arial"/>
              </a:rPr>
            </a:br>
            <a:r>
              <a:rPr lang="en" sz="2200" b="1" i="0" u="none" strike="noStrike" cap="none">
                <a:solidFill>
                  <a:schemeClr val="dk1"/>
                </a:solidFill>
                <a:latin typeface="Arial"/>
                <a:ea typeface="Arial"/>
                <a:cs typeface="Arial"/>
                <a:sym typeface="Arial"/>
              </a:rPr>
              <a:t>&amp; Engineers</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Novelis Issue:</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Weak global technical </a:t>
            </a:r>
            <a:br>
              <a:rPr lang="en" sz="1400" b="1" i="0" u="none" strike="noStrike" cap="none">
                <a:solidFill>
                  <a:schemeClr val="accent2"/>
                </a:solidFill>
                <a:latin typeface="Arial"/>
                <a:ea typeface="Arial"/>
                <a:cs typeface="Arial"/>
                <a:sym typeface="Arial"/>
              </a:rPr>
            </a:br>
            <a:r>
              <a:rPr lang="en" sz="1400" b="1" i="0" u="none" strike="noStrike" cap="none">
                <a:solidFill>
                  <a:schemeClr val="accent2"/>
                </a:solidFill>
                <a:latin typeface="Arial"/>
                <a:ea typeface="Arial"/>
                <a:cs typeface="Arial"/>
                <a:sym typeface="Arial"/>
              </a:rPr>
              <a:t>talent bench strength</a:t>
            </a:r>
          </a:p>
          <a:p>
            <a:pPr marL="688975" marR="0" lvl="1" indent="-231775" algn="l" rtl="0">
              <a:lnSpc>
                <a:spcPct val="10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Global Need:</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Skilled, driven technical </a:t>
            </a:r>
            <a:br>
              <a:rPr lang="en" sz="1400" b="1" i="0" u="none" strike="noStrike" cap="none">
                <a:solidFill>
                  <a:schemeClr val="accent2"/>
                </a:solidFill>
                <a:latin typeface="Arial"/>
                <a:ea typeface="Arial"/>
                <a:cs typeface="Arial"/>
                <a:sym typeface="Arial"/>
              </a:rPr>
            </a:br>
            <a:r>
              <a:rPr lang="en" sz="1400" b="1" i="0" u="none" strike="noStrike" cap="none">
                <a:solidFill>
                  <a:schemeClr val="accent2"/>
                </a:solidFill>
                <a:latin typeface="Arial"/>
                <a:ea typeface="Arial"/>
                <a:cs typeface="Arial"/>
                <a:sym typeface="Arial"/>
              </a:rPr>
              <a:t>talent with strong communication skills</a:t>
            </a:r>
          </a:p>
          <a:p>
            <a:pPr marL="688975" marR="0" lvl="1" indent="-231775" algn="l" rtl="0">
              <a:lnSpc>
                <a:spcPct val="90000"/>
              </a:lnSpc>
              <a:spcBef>
                <a:spcPts val="400"/>
              </a:spcBef>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FIRST develops exceptional leaders while building technical skills</a:t>
            </a:r>
          </a:p>
        </p:txBody>
      </p:sp>
      <p:pic>
        <p:nvPicPr>
          <p:cNvPr id="475" name="Shape 475"/>
          <p:cNvPicPr preferRelativeResize="0">
            <a:picLocks noGrp="1"/>
          </p:cNvPicPr>
          <p:nvPr>
            <p:ph type="chart" idx="2"/>
          </p:nvPr>
        </p:nvPicPr>
        <p:blipFill rotWithShape="1">
          <a:blip r:embed="rId3">
            <a:alphaModFix/>
          </a:blip>
          <a:srcRect r="19011" b="7577"/>
          <a:stretch/>
        </p:blipFill>
        <p:spPr>
          <a:xfrm>
            <a:off x="4718050" y="1202634"/>
            <a:ext cx="3968749" cy="2264556"/>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More Reasons for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FIRST Partnership</a:t>
            </a:r>
          </a:p>
        </p:txBody>
      </p:sp>
      <p:sp>
        <p:nvSpPr>
          <p:cNvPr id="481" name="Shape 481"/>
          <p:cNvSpPr txBox="1">
            <a:spLocks noGrp="1"/>
          </p:cNvSpPr>
          <p:nvPr>
            <p:ph type="body" idx="1"/>
          </p:nvPr>
        </p:nvSpPr>
        <p:spPr>
          <a:xfrm>
            <a:off x="461962" y="1202634"/>
            <a:ext cx="3924299" cy="3369365"/>
          </a:xfrm>
          <a:prstGeom prst="rect">
            <a:avLst/>
          </a:prstGeom>
          <a:noFill/>
          <a:ln>
            <a:noFill/>
          </a:ln>
        </p:spPr>
        <p:txBody>
          <a:bodyPr lIns="91425" tIns="45700" rIns="91425" bIns="45700" anchor="t" anchorCtr="0">
            <a:noAutofit/>
          </a:bodyPr>
          <a:lstStyle/>
          <a:p>
            <a:pPr marL="230188" marR="0" lvl="0" indent="-230188" algn="l" rtl="0">
              <a:lnSpc>
                <a:spcPct val="90000"/>
              </a:lnSpc>
              <a:spcBef>
                <a:spcPts val="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Perfect Trifecta of Corporate Giving </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Monetary </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Novelis has invested mores than $400,000 in four years</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Material </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Aluminum supplier for the FRC kits </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$200,000 in two years</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Mentors</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a:t>Skills</a:t>
            </a:r>
            <a:r>
              <a:rPr lang="en" sz="1400" b="1" i="0" u="none" strike="noStrike" cap="none">
                <a:solidFill>
                  <a:schemeClr val="accent2"/>
                </a:solidFill>
                <a:latin typeface="Arial"/>
                <a:ea typeface="Arial"/>
                <a:cs typeface="Arial"/>
                <a:sym typeface="Arial"/>
              </a:rPr>
              <a:t>-based volunteering</a:t>
            </a:r>
          </a:p>
          <a:p>
            <a:pPr marL="1139825" marR="0" lvl="2" indent="-225425" algn="l" rtl="0">
              <a:lnSpc>
                <a:spcPct val="90000"/>
              </a:lnSpc>
              <a:spcBef>
                <a:spcPts val="360"/>
              </a:spcBef>
              <a:buClr>
                <a:schemeClr val="accent2"/>
              </a:buClr>
              <a:buSzPct val="79999"/>
              <a:buFont typeface="Noto Sans Symbols"/>
              <a:buNone/>
            </a:pPr>
            <a:endParaRPr sz="1800" b="1" i="0" u="none" strike="noStrike" cap="none">
              <a:solidFill>
                <a:schemeClr val="accent2"/>
              </a:solidFill>
              <a:latin typeface="Arial"/>
              <a:ea typeface="Arial"/>
              <a:cs typeface="Arial"/>
              <a:sym typeface="Arial"/>
            </a:endParaRPr>
          </a:p>
        </p:txBody>
      </p:sp>
      <p:pic>
        <p:nvPicPr>
          <p:cNvPr id="482" name="Shape 482"/>
          <p:cNvPicPr preferRelativeResize="0"/>
          <p:nvPr/>
        </p:nvPicPr>
        <p:blipFill rotWithShape="1">
          <a:blip r:embed="rId3">
            <a:alphaModFix/>
          </a:blip>
          <a:srcRect t="22576" r="29492" b="13779"/>
          <a:stretch/>
        </p:blipFill>
        <p:spPr>
          <a:xfrm>
            <a:off x="4659551" y="1796693"/>
            <a:ext cx="4027248" cy="2181246"/>
          </a:xfrm>
          <a:prstGeom prst="rect">
            <a:avLst/>
          </a:prstGeom>
          <a:noFill/>
          <a:ln>
            <a:noFill/>
          </a:ln>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A Valuable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Partnership</a:t>
            </a:r>
          </a:p>
        </p:txBody>
      </p:sp>
      <p:sp>
        <p:nvSpPr>
          <p:cNvPr id="488" name="Shape 488"/>
          <p:cNvSpPr txBox="1">
            <a:spLocks noGrp="1"/>
          </p:cNvSpPr>
          <p:nvPr>
            <p:ph type="body" idx="1"/>
          </p:nvPr>
        </p:nvSpPr>
        <p:spPr>
          <a:xfrm>
            <a:off x="461962" y="1202634"/>
            <a:ext cx="4255810" cy="3369365"/>
          </a:xfrm>
          <a:prstGeom prst="rect">
            <a:avLst/>
          </a:prstGeom>
          <a:noFill/>
          <a:ln>
            <a:noFill/>
          </a:ln>
        </p:spPr>
        <p:txBody>
          <a:bodyPr lIns="91425" tIns="45700" rIns="91425" bIns="45700" anchor="t" anchorCtr="0">
            <a:noAutofit/>
          </a:bodyPr>
          <a:lstStyle/>
          <a:p>
            <a:pPr marL="230188" marR="0" lvl="0" indent="-230188" algn="l" rtl="0">
              <a:lnSpc>
                <a:spcPct val="90000"/>
              </a:lnSpc>
              <a:spcBef>
                <a:spcPts val="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STEM Camp in Brazil</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Walton-led STEM Camp</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Free to the community</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Costs underwritten by Novelis</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Outcomes</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Increased engagement around STEM education in local community</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Allowed Novelis to introduce FIRST to colleagues in Brazil</a:t>
            </a:r>
          </a:p>
          <a:p>
            <a:pPr marL="1139825" marR="0" lvl="2" indent="-222885" algn="l" rtl="0">
              <a:lnSpc>
                <a:spcPct val="90000"/>
              </a:lnSpc>
              <a:spcBef>
                <a:spcPts val="360"/>
              </a:spcBef>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Building on relationships to grow FIRST in areas where we operate in Brazil</a:t>
            </a:r>
          </a:p>
        </p:txBody>
      </p:sp>
      <p:pic>
        <p:nvPicPr>
          <p:cNvPr id="489" name="Shape 489"/>
          <p:cNvPicPr preferRelativeResize="0"/>
          <p:nvPr/>
        </p:nvPicPr>
        <p:blipFill rotWithShape="1">
          <a:blip r:embed="rId3">
            <a:alphaModFix/>
          </a:blip>
          <a:srcRect t="24853"/>
          <a:stretch/>
        </p:blipFill>
        <p:spPr>
          <a:xfrm>
            <a:off x="5106237" y="1202634"/>
            <a:ext cx="3580561" cy="1513493"/>
          </a:xfrm>
          <a:prstGeom prst="rect">
            <a:avLst/>
          </a:prstGeom>
          <a:noFill/>
          <a:ln>
            <a:noFill/>
          </a:ln>
        </p:spPr>
      </p:pic>
      <p:pic>
        <p:nvPicPr>
          <p:cNvPr id="490" name="Shape 490"/>
          <p:cNvPicPr preferRelativeResize="0"/>
          <p:nvPr/>
        </p:nvPicPr>
        <p:blipFill rotWithShape="1">
          <a:blip r:embed="rId4">
            <a:alphaModFix/>
          </a:blip>
          <a:srcRect l="18776" t="19498" r="23510" b="2723"/>
          <a:stretch/>
        </p:blipFill>
        <p:spPr>
          <a:xfrm>
            <a:off x="5125451" y="2857607"/>
            <a:ext cx="1625893" cy="1100113"/>
          </a:xfrm>
          <a:prstGeom prst="rect">
            <a:avLst/>
          </a:prstGeom>
          <a:noFill/>
          <a:ln>
            <a:noFill/>
          </a:ln>
        </p:spPr>
      </p:pic>
      <p:pic>
        <p:nvPicPr>
          <p:cNvPr id="491" name="Shape 491"/>
          <p:cNvPicPr preferRelativeResize="0"/>
          <p:nvPr/>
        </p:nvPicPr>
        <p:blipFill rotWithShape="1">
          <a:blip r:embed="rId5">
            <a:alphaModFix/>
          </a:blip>
          <a:srcRect l="16159" t="14428" r="15875"/>
          <a:stretch/>
        </p:blipFill>
        <p:spPr>
          <a:xfrm>
            <a:off x="6945484" y="2857608"/>
            <a:ext cx="1741314" cy="1100113"/>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6094500" y="4093325"/>
            <a:ext cx="30495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STEM is important</a:t>
            </a:r>
          </a:p>
        </p:txBody>
      </p:sp>
      <p:pic>
        <p:nvPicPr>
          <p:cNvPr id="255" name="Shape 255"/>
          <p:cNvPicPr preferRelativeResize="0"/>
          <p:nvPr/>
        </p:nvPicPr>
        <p:blipFill>
          <a:blip r:embed="rId3">
            <a:alphaModFix/>
          </a:blip>
          <a:stretch>
            <a:fillRect/>
          </a:stretch>
        </p:blipFill>
        <p:spPr>
          <a:xfrm>
            <a:off x="1306327" y="753722"/>
            <a:ext cx="3303725" cy="2831750"/>
          </a:xfrm>
          <a:prstGeom prst="rect">
            <a:avLst/>
          </a:prstGeom>
          <a:noFill/>
          <a:ln>
            <a:noFill/>
          </a:ln>
        </p:spPr>
      </p:pic>
      <p:pic>
        <p:nvPicPr>
          <p:cNvPr id="256" name="Shape 256"/>
          <p:cNvPicPr preferRelativeResize="0"/>
          <p:nvPr/>
        </p:nvPicPr>
        <p:blipFill rotWithShape="1">
          <a:blip r:embed="rId4">
            <a:alphaModFix/>
          </a:blip>
          <a:srcRect l="15351" r="24137"/>
          <a:stretch/>
        </p:blipFill>
        <p:spPr>
          <a:xfrm>
            <a:off x="4744299" y="753722"/>
            <a:ext cx="3149910" cy="2831749"/>
          </a:xfrm>
          <a:prstGeom prst="rect">
            <a:avLst/>
          </a:prstGeom>
          <a:noFill/>
          <a:ln>
            <a:noFill/>
          </a:ln>
        </p:spPr>
      </p:pic>
      <p:sp>
        <p:nvSpPr>
          <p:cNvPr id="257" name="Shape 257"/>
          <p:cNvSpPr txBox="1"/>
          <p:nvPr/>
        </p:nvSpPr>
        <p:spPr>
          <a:xfrm>
            <a:off x="143400" y="1696525"/>
            <a:ext cx="1362900" cy="1050900"/>
          </a:xfrm>
          <a:prstGeom prst="rect">
            <a:avLst/>
          </a:prstGeom>
          <a:noFill/>
          <a:ln>
            <a:noFill/>
          </a:ln>
        </p:spPr>
        <p:txBody>
          <a:bodyPr lIns="91425" tIns="91425" rIns="91425" bIns="91425" anchor="t" anchorCtr="0">
            <a:noAutofit/>
          </a:bodyPr>
          <a:lstStyle/>
          <a:p>
            <a:pPr lvl="0">
              <a:spcBef>
                <a:spcPts val="0"/>
              </a:spcBef>
              <a:buNone/>
            </a:pPr>
            <a:r>
              <a:rPr lang="en" sz="1600" b="1">
                <a:latin typeface="Source Sans Pro"/>
                <a:ea typeface="Source Sans Pro"/>
                <a:cs typeface="Source Sans Pro"/>
                <a:sym typeface="Source Sans Pro"/>
              </a:rPr>
              <a:t>16-62% increase in STEM Jobs </a:t>
            </a:r>
          </a:p>
          <a:p>
            <a:pPr lvl="0">
              <a:spcBef>
                <a:spcPts val="0"/>
              </a:spcBef>
              <a:buNone/>
            </a:pPr>
            <a:r>
              <a:rPr lang="en" sz="1600" b="1">
                <a:latin typeface="Source Sans Pro"/>
                <a:ea typeface="Source Sans Pro"/>
                <a:cs typeface="Source Sans Pro"/>
                <a:sym typeface="Source Sans Pro"/>
              </a:rPr>
              <a:t>by 2020</a:t>
            </a:r>
          </a:p>
        </p:txBody>
      </p:sp>
      <p:sp>
        <p:nvSpPr>
          <p:cNvPr id="258" name="Shape 258"/>
          <p:cNvSpPr txBox="1"/>
          <p:nvPr/>
        </p:nvSpPr>
        <p:spPr>
          <a:xfrm>
            <a:off x="7894200" y="1696512"/>
            <a:ext cx="1274700" cy="1050900"/>
          </a:xfrm>
          <a:prstGeom prst="rect">
            <a:avLst/>
          </a:prstGeom>
          <a:noFill/>
          <a:ln>
            <a:noFill/>
          </a:ln>
        </p:spPr>
        <p:txBody>
          <a:bodyPr lIns="91425" tIns="91425" rIns="91425" bIns="91425" anchor="t" anchorCtr="0">
            <a:noAutofit/>
          </a:bodyPr>
          <a:lstStyle/>
          <a:p>
            <a:pPr lvl="0" rtl="0">
              <a:spcBef>
                <a:spcPts val="0"/>
              </a:spcBef>
              <a:buNone/>
            </a:pPr>
            <a:r>
              <a:rPr lang="en" sz="1600" b="1">
                <a:latin typeface="Source Sans Pro"/>
                <a:ea typeface="Source Sans Pro"/>
                <a:cs typeface="Source Sans Pro"/>
                <a:sym typeface="Source Sans Pro"/>
              </a:rPr>
              <a:t>Educate to Innovate Campaign</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A Valuable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Partnership</a:t>
            </a:r>
          </a:p>
        </p:txBody>
      </p:sp>
      <p:sp>
        <p:nvSpPr>
          <p:cNvPr id="497" name="Shape 497"/>
          <p:cNvSpPr txBox="1">
            <a:spLocks noGrp="1"/>
          </p:cNvSpPr>
          <p:nvPr>
            <p:ph type="body" idx="1"/>
          </p:nvPr>
        </p:nvSpPr>
        <p:spPr>
          <a:xfrm>
            <a:off x="461962" y="1202634"/>
            <a:ext cx="3924299" cy="3369365"/>
          </a:xfrm>
          <a:prstGeom prst="rect">
            <a:avLst/>
          </a:prstGeom>
          <a:noFill/>
          <a:ln>
            <a:noFill/>
          </a:ln>
        </p:spPr>
        <p:txBody>
          <a:bodyPr lIns="91425" tIns="45700" rIns="91425" bIns="45700" anchor="t" anchorCtr="0">
            <a:noAutofit/>
          </a:bodyPr>
          <a:lstStyle/>
          <a:p>
            <a:pPr marL="230188" marR="0" lvl="0" indent="-230188" algn="l" rtl="0">
              <a:lnSpc>
                <a:spcPct val="90000"/>
              </a:lnSpc>
              <a:spcBef>
                <a:spcPts val="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STEM Kit Outreach</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Easy Employee Volunteer Activity</a:t>
            </a:r>
          </a:p>
          <a:p>
            <a:pPr marL="1139825" marR="0" lvl="2" indent="-222885" algn="l" rtl="0">
              <a:lnSpc>
                <a:spcPct val="90000"/>
              </a:lnSpc>
              <a:spcBef>
                <a:spcPts val="360"/>
              </a:spcBef>
              <a:spcAft>
                <a:spcPts val="0"/>
              </a:spcAft>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Build kits in the office</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Implement kits with different youth groups led by employees</a:t>
            </a:r>
            <a:r>
              <a:rPr lang="en" sz="1800" b="1" i="0" u="none" strike="noStrike" cap="none">
                <a:solidFill>
                  <a:schemeClr val="accent2"/>
                </a:solidFill>
                <a:latin typeface="Arial"/>
                <a:ea typeface="Arial"/>
                <a:cs typeface="Arial"/>
                <a:sym typeface="Arial"/>
              </a:rPr>
              <a:t> </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Global Reach</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Sent kits to over 35 different locations/ groups globally</a:t>
            </a:r>
            <a:r>
              <a:rPr lang="en" sz="1800" b="1" i="0" u="none" strike="noStrike" cap="none">
                <a:solidFill>
                  <a:schemeClr val="accent2"/>
                </a:solidFill>
                <a:latin typeface="Arial"/>
                <a:ea typeface="Arial"/>
                <a:cs typeface="Arial"/>
                <a:sym typeface="Arial"/>
              </a:rPr>
              <a:t> </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Fun &amp; Interactive Activity</a:t>
            </a:r>
          </a:p>
          <a:p>
            <a:pPr marL="1139825" marR="0" lvl="2" indent="-222885" algn="l" rtl="0">
              <a:lnSpc>
                <a:spcPct val="90000"/>
              </a:lnSpc>
              <a:spcBef>
                <a:spcPts val="360"/>
              </a:spcBef>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Adults </a:t>
            </a:r>
            <a:r>
              <a:rPr lang="en" sz="1400"/>
              <a:t>&amp;</a:t>
            </a:r>
            <a:r>
              <a:rPr lang="en" sz="1400" b="1" i="0" u="none" strike="noStrike" cap="none">
                <a:solidFill>
                  <a:schemeClr val="accent2"/>
                </a:solidFill>
                <a:latin typeface="Arial"/>
                <a:ea typeface="Arial"/>
                <a:cs typeface="Arial"/>
                <a:sym typeface="Arial"/>
              </a:rPr>
              <a:t> students both enjoy</a:t>
            </a:r>
          </a:p>
        </p:txBody>
      </p:sp>
      <p:pic>
        <p:nvPicPr>
          <p:cNvPr id="498" name="Shape 498"/>
          <p:cNvPicPr preferRelativeResize="0"/>
          <p:nvPr/>
        </p:nvPicPr>
        <p:blipFill rotWithShape="1">
          <a:blip r:embed="rId3">
            <a:alphaModFix/>
          </a:blip>
          <a:srcRect/>
          <a:stretch/>
        </p:blipFill>
        <p:spPr>
          <a:xfrm>
            <a:off x="4811585" y="1202634"/>
            <a:ext cx="3875215" cy="1937607"/>
          </a:xfrm>
          <a:prstGeom prst="rect">
            <a:avLst/>
          </a:prstGeom>
          <a:noFill/>
          <a:ln>
            <a:noFill/>
          </a:ln>
        </p:spPr>
      </p:pic>
      <p:pic>
        <p:nvPicPr>
          <p:cNvPr id="499" name="Shape 499"/>
          <p:cNvPicPr preferRelativeResize="0"/>
          <p:nvPr/>
        </p:nvPicPr>
        <p:blipFill rotWithShape="1">
          <a:blip r:embed="rId4">
            <a:alphaModFix/>
          </a:blip>
          <a:srcRect l="6483" r="7305"/>
          <a:stretch/>
        </p:blipFill>
        <p:spPr>
          <a:xfrm>
            <a:off x="6641690" y="3200939"/>
            <a:ext cx="2045108" cy="1184025"/>
          </a:xfrm>
          <a:prstGeom prst="rect">
            <a:avLst/>
          </a:prstGeom>
          <a:noFill/>
          <a:ln>
            <a:noFill/>
          </a:ln>
        </p:spPr>
      </p:pic>
      <p:pic>
        <p:nvPicPr>
          <p:cNvPr id="500" name="Shape 500"/>
          <p:cNvPicPr preferRelativeResize="0"/>
          <p:nvPr/>
        </p:nvPicPr>
        <p:blipFill rotWithShape="1">
          <a:blip r:embed="rId5">
            <a:alphaModFix/>
          </a:blip>
          <a:srcRect l="27265"/>
          <a:stretch/>
        </p:blipFill>
        <p:spPr>
          <a:xfrm>
            <a:off x="4811585" y="3197459"/>
            <a:ext cx="1730477" cy="1187506"/>
          </a:xfrm>
          <a:prstGeom prst="rect">
            <a:avLst/>
          </a:prstGeom>
          <a:noFill/>
          <a:ln>
            <a:noFill/>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How to Engage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Your Sponsors</a:t>
            </a:r>
          </a:p>
        </p:txBody>
      </p:sp>
      <p:sp>
        <p:nvSpPr>
          <p:cNvPr id="506" name="Shape 506"/>
          <p:cNvSpPr/>
          <p:nvPr/>
        </p:nvSpPr>
        <p:spPr>
          <a:xfrm>
            <a:off x="396900" y="2177399"/>
            <a:ext cx="4943100" cy="1672500"/>
          </a:xfrm>
          <a:prstGeom prst="ellipse">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Calibri"/>
              <a:buNone/>
            </a:pPr>
            <a:endParaRPr sz="1800">
              <a:solidFill>
                <a:schemeClr val="dk1"/>
              </a:solidFill>
              <a:latin typeface="Calibri"/>
              <a:ea typeface="Calibri"/>
              <a:cs typeface="Calibri"/>
              <a:sym typeface="Calibri"/>
            </a:endParaRPr>
          </a:p>
        </p:txBody>
      </p:sp>
      <p:sp>
        <p:nvSpPr>
          <p:cNvPr id="507" name="Shape 507"/>
          <p:cNvSpPr/>
          <p:nvPr/>
        </p:nvSpPr>
        <p:spPr>
          <a:xfrm>
            <a:off x="3486725" y="2177399"/>
            <a:ext cx="5042700" cy="17370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Calibri"/>
              <a:buNone/>
            </a:pPr>
            <a:endParaRPr sz="1800">
              <a:solidFill>
                <a:schemeClr val="dk1"/>
              </a:solidFill>
              <a:latin typeface="Calibri"/>
              <a:ea typeface="Calibri"/>
              <a:cs typeface="Calibri"/>
              <a:sym typeface="Calibri"/>
            </a:endParaRPr>
          </a:p>
        </p:txBody>
      </p:sp>
      <p:pic>
        <p:nvPicPr>
          <p:cNvPr id="508" name="Shape 508"/>
          <p:cNvPicPr preferRelativeResize="0"/>
          <p:nvPr/>
        </p:nvPicPr>
        <p:blipFill rotWithShape="1">
          <a:blip r:embed="rId3">
            <a:alphaModFix/>
          </a:blip>
          <a:srcRect/>
          <a:stretch/>
        </p:blipFill>
        <p:spPr>
          <a:xfrm>
            <a:off x="7245296" y="2773131"/>
            <a:ext cx="1814100" cy="337800"/>
          </a:xfrm>
          <a:prstGeom prst="rect">
            <a:avLst/>
          </a:prstGeom>
          <a:noFill/>
          <a:ln>
            <a:noFill/>
          </a:ln>
        </p:spPr>
      </p:pic>
      <p:pic>
        <p:nvPicPr>
          <p:cNvPr id="509" name="Shape 509"/>
          <p:cNvPicPr preferRelativeResize="0"/>
          <p:nvPr/>
        </p:nvPicPr>
        <p:blipFill rotWithShape="1">
          <a:blip r:embed="rId4">
            <a:alphaModFix/>
          </a:blip>
          <a:srcRect/>
          <a:stretch/>
        </p:blipFill>
        <p:spPr>
          <a:xfrm>
            <a:off x="196866" y="2507562"/>
            <a:ext cx="869100" cy="869100"/>
          </a:xfrm>
          <a:prstGeom prst="rect">
            <a:avLst/>
          </a:prstGeom>
          <a:noFill/>
          <a:ln>
            <a:noFill/>
          </a:ln>
        </p:spPr>
      </p:pic>
      <p:sp>
        <p:nvSpPr>
          <p:cNvPr id="510" name="Shape 510"/>
          <p:cNvSpPr txBox="1"/>
          <p:nvPr/>
        </p:nvSpPr>
        <p:spPr>
          <a:xfrm>
            <a:off x="1579851" y="2180073"/>
            <a:ext cx="2234099" cy="594900"/>
          </a:xfrm>
          <a:prstGeom prst="rect">
            <a:avLst/>
          </a:prstGeom>
          <a:noFill/>
          <a:ln>
            <a:noFill/>
          </a:ln>
        </p:spPr>
        <p:txBody>
          <a:bodyPr lIns="91425" tIns="91425" rIns="91425" bIns="91425" anchor="t" anchorCtr="0">
            <a:noAutofit/>
          </a:bodyPr>
          <a:lstStyle/>
          <a:p>
            <a:pPr marL="0" marR="0" lvl="0" indent="0" algn="ctr" rtl="0">
              <a:spcBef>
                <a:spcPts val="0"/>
              </a:spcBef>
              <a:buClr>
                <a:srgbClr val="0000FF"/>
              </a:buClr>
              <a:buSzPct val="25000"/>
              <a:buFont typeface="Source Sans Pro"/>
              <a:buNone/>
            </a:pPr>
            <a:r>
              <a:rPr lang="en" sz="1600" b="1">
                <a:solidFill>
                  <a:srgbClr val="0000FF"/>
                </a:solidFill>
                <a:latin typeface="Source Sans Pro"/>
                <a:ea typeface="Source Sans Pro"/>
                <a:cs typeface="Source Sans Pro"/>
                <a:sym typeface="Source Sans Pro"/>
              </a:rPr>
              <a:t>Spreading </a:t>
            </a:r>
            <a:br>
              <a:rPr lang="en" sz="1600" b="1">
                <a:solidFill>
                  <a:srgbClr val="0000FF"/>
                </a:solidFill>
                <a:latin typeface="Source Sans Pro"/>
                <a:ea typeface="Source Sans Pro"/>
                <a:cs typeface="Source Sans Pro"/>
                <a:sym typeface="Source Sans Pro"/>
              </a:rPr>
            </a:br>
            <a:r>
              <a:rPr lang="en" sz="1600" b="1">
                <a:solidFill>
                  <a:srgbClr val="0000FF"/>
                </a:solidFill>
                <a:latin typeface="Source Sans Pro"/>
                <a:ea typeface="Source Sans Pro"/>
                <a:cs typeface="Source Sans Pro"/>
                <a:sym typeface="Source Sans Pro"/>
              </a:rPr>
              <a:t>STEM</a:t>
            </a:r>
          </a:p>
        </p:txBody>
      </p:sp>
      <p:sp>
        <p:nvSpPr>
          <p:cNvPr id="511" name="Shape 511"/>
          <p:cNvSpPr txBox="1"/>
          <p:nvPr/>
        </p:nvSpPr>
        <p:spPr>
          <a:xfrm>
            <a:off x="5199908" y="2177393"/>
            <a:ext cx="2234100" cy="594900"/>
          </a:xfrm>
          <a:prstGeom prst="rect">
            <a:avLst/>
          </a:prstGeom>
          <a:noFill/>
          <a:ln>
            <a:noFill/>
          </a:ln>
        </p:spPr>
        <p:txBody>
          <a:bodyPr lIns="91425" tIns="91425" rIns="91425" bIns="91425" anchor="t" anchorCtr="0">
            <a:noAutofit/>
          </a:bodyPr>
          <a:lstStyle/>
          <a:p>
            <a:pPr marL="0" marR="0" lvl="0" indent="0" algn="ctr" rtl="0">
              <a:spcBef>
                <a:spcPts val="0"/>
              </a:spcBef>
              <a:buClr>
                <a:srgbClr val="FF0000"/>
              </a:buClr>
              <a:buSzPct val="25000"/>
              <a:buFont typeface="Source Sans Pro"/>
              <a:buNone/>
            </a:pPr>
            <a:r>
              <a:rPr lang="en" sz="1600" b="1">
                <a:solidFill>
                  <a:srgbClr val="FF0000"/>
                </a:solidFill>
                <a:latin typeface="Source Sans Pro"/>
                <a:ea typeface="Source Sans Pro"/>
                <a:cs typeface="Source Sans Pro"/>
                <a:sym typeface="Source Sans Pro"/>
              </a:rPr>
              <a:t>Corporate Social Responsibilities</a:t>
            </a:r>
          </a:p>
        </p:txBody>
      </p:sp>
      <p:sp>
        <p:nvSpPr>
          <p:cNvPr id="512" name="Shape 512"/>
          <p:cNvSpPr txBox="1"/>
          <p:nvPr/>
        </p:nvSpPr>
        <p:spPr>
          <a:xfrm>
            <a:off x="1761613" y="2772294"/>
            <a:ext cx="2324400" cy="920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Connection</a:t>
            </a:r>
          </a:p>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Experience</a:t>
            </a:r>
          </a:p>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Perspective</a:t>
            </a:r>
          </a:p>
          <a:p>
            <a:pPr marL="457200" marR="0" lvl="0" indent="-228600" algn="l" rtl="0">
              <a:spcBef>
                <a:spcPts val="0"/>
              </a:spcBef>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Man-Power</a:t>
            </a:r>
          </a:p>
        </p:txBody>
      </p:sp>
      <p:sp>
        <p:nvSpPr>
          <p:cNvPr id="513" name="Shape 513"/>
          <p:cNvSpPr txBox="1"/>
          <p:nvPr/>
        </p:nvSpPr>
        <p:spPr>
          <a:xfrm>
            <a:off x="5281842" y="2772288"/>
            <a:ext cx="2324400" cy="920100"/>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Professionals</a:t>
            </a:r>
          </a:p>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Materials</a:t>
            </a:r>
          </a:p>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Funding</a:t>
            </a:r>
          </a:p>
          <a:p>
            <a:pPr marL="457200" marR="0" lvl="0" indent="-228600" algn="l" rtl="0">
              <a:spcBef>
                <a:spcPts val="0"/>
              </a:spcBef>
              <a:spcAft>
                <a:spcPts val="0"/>
              </a:spcAft>
              <a:buClr>
                <a:schemeClr val="dk1"/>
              </a:buClr>
              <a:buSzPct val="100000"/>
              <a:buFont typeface="Source Sans Pro"/>
              <a:buChar char="●"/>
            </a:pPr>
            <a:r>
              <a:rPr lang="en" sz="1400">
                <a:solidFill>
                  <a:schemeClr val="dk1"/>
                </a:solidFill>
                <a:latin typeface="Source Sans Pro"/>
                <a:ea typeface="Source Sans Pro"/>
                <a:cs typeface="Source Sans Pro"/>
                <a:sym typeface="Source Sans Pro"/>
              </a:rPr>
              <a:t>Facilities</a:t>
            </a:r>
          </a:p>
          <a:p>
            <a:pPr marL="0" marR="0" lvl="0" indent="0" algn="l" rtl="0">
              <a:spcBef>
                <a:spcPts val="0"/>
              </a:spcBef>
              <a:buClr>
                <a:schemeClr val="dk1"/>
              </a:buClr>
              <a:buFont typeface="Calibri"/>
              <a:buNone/>
            </a:pPr>
            <a:endParaRPr sz="1400">
              <a:solidFill>
                <a:schemeClr val="dk1"/>
              </a:solidFill>
              <a:latin typeface="Source Sans Pro"/>
              <a:ea typeface="Source Sans Pro"/>
              <a:cs typeface="Source Sans Pro"/>
              <a:sym typeface="Source Sans Pro"/>
            </a:endParaRPr>
          </a:p>
        </p:txBody>
      </p:sp>
      <p:sp>
        <p:nvSpPr>
          <p:cNvPr id="514" name="Shape 514"/>
          <p:cNvSpPr txBox="1"/>
          <p:nvPr/>
        </p:nvSpPr>
        <p:spPr>
          <a:xfrm>
            <a:off x="3762510" y="2482011"/>
            <a:ext cx="1344900" cy="920100"/>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Clr>
                <a:schemeClr val="dk1"/>
              </a:buClr>
              <a:buSzPct val="25000"/>
              <a:buFont typeface="Source Sans Pro"/>
              <a:buNone/>
            </a:pPr>
            <a:r>
              <a:rPr lang="en" sz="1400" b="1">
                <a:solidFill>
                  <a:schemeClr val="dk1"/>
                </a:solidFill>
                <a:latin typeface="Source Sans Pro"/>
                <a:ea typeface="Source Sans Pro"/>
                <a:cs typeface="Source Sans Pro"/>
                <a:sym typeface="Source Sans Pro"/>
              </a:rPr>
              <a:t>Fun </a:t>
            </a:r>
          </a:p>
          <a:p>
            <a:pPr marL="0" marR="0" lvl="0" indent="0" algn="ctr" rtl="0">
              <a:spcBef>
                <a:spcPts val="0"/>
              </a:spcBef>
              <a:spcAft>
                <a:spcPts val="0"/>
              </a:spcAft>
              <a:buClr>
                <a:schemeClr val="dk1"/>
              </a:buClr>
              <a:buSzPct val="25000"/>
              <a:buFont typeface="Source Sans Pro"/>
              <a:buNone/>
            </a:pPr>
            <a:r>
              <a:rPr lang="en" sz="1400" b="1">
                <a:solidFill>
                  <a:schemeClr val="dk1"/>
                </a:solidFill>
                <a:latin typeface="Source Sans Pro"/>
                <a:ea typeface="Source Sans Pro"/>
                <a:cs typeface="Source Sans Pro"/>
                <a:sym typeface="Source Sans Pro"/>
              </a:rPr>
              <a:t>Effective</a:t>
            </a:r>
          </a:p>
          <a:p>
            <a:pPr marL="0" marR="0" lvl="0" indent="0" algn="ctr" rtl="0">
              <a:spcBef>
                <a:spcPts val="0"/>
              </a:spcBef>
              <a:spcAft>
                <a:spcPts val="0"/>
              </a:spcAft>
              <a:buClr>
                <a:schemeClr val="dk1"/>
              </a:buClr>
              <a:buSzPct val="25000"/>
              <a:buFont typeface="Source Sans Pro"/>
              <a:buNone/>
            </a:pPr>
            <a:r>
              <a:rPr lang="en" sz="1400" b="1">
                <a:solidFill>
                  <a:schemeClr val="dk1"/>
                </a:solidFill>
                <a:latin typeface="Source Sans Pro"/>
                <a:ea typeface="Source Sans Pro"/>
                <a:cs typeface="Source Sans Pro"/>
                <a:sym typeface="Source Sans Pro"/>
              </a:rPr>
              <a:t>Engaging</a:t>
            </a:r>
          </a:p>
          <a:p>
            <a:pPr marL="0" marR="0" lvl="0" indent="0" algn="ctr" rtl="0">
              <a:spcBef>
                <a:spcPts val="0"/>
              </a:spcBef>
              <a:buClr>
                <a:schemeClr val="dk1"/>
              </a:buClr>
              <a:buSzPct val="25000"/>
              <a:buFont typeface="Source Sans Pro"/>
              <a:buNone/>
            </a:pPr>
            <a:r>
              <a:rPr lang="en" sz="1400" b="1">
                <a:solidFill>
                  <a:schemeClr val="dk1"/>
                </a:solidFill>
                <a:latin typeface="Source Sans Pro"/>
                <a:ea typeface="Source Sans Pro"/>
                <a:cs typeface="Source Sans Pro"/>
                <a:sym typeface="Source Sans Pro"/>
              </a:rPr>
              <a:t>STEM Events</a:t>
            </a:r>
          </a:p>
        </p:txBody>
      </p:sp>
      <p:sp>
        <p:nvSpPr>
          <p:cNvPr id="515" name="Shape 515"/>
          <p:cNvSpPr/>
          <p:nvPr/>
        </p:nvSpPr>
        <p:spPr>
          <a:xfrm rot="488282">
            <a:off x="3461628" y="3308214"/>
            <a:ext cx="2095402" cy="1205162"/>
          </a:xfrm>
          <a:prstGeom prst="irregularSeal2">
            <a:avLst/>
          </a:prstGeom>
          <a:solidFill>
            <a:srgbClr val="FFFF00"/>
          </a:solidFill>
          <a:ln w="9525" cap="flat" cmpd="sng">
            <a:solidFill>
              <a:srgbClr val="FFFF00"/>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Calibri"/>
              <a:buNone/>
            </a:pPr>
            <a:endParaRPr sz="1800">
              <a:solidFill>
                <a:schemeClr val="dk1"/>
              </a:solidFill>
              <a:latin typeface="Calibri"/>
              <a:ea typeface="Calibri"/>
              <a:cs typeface="Calibri"/>
              <a:sym typeface="Calibri"/>
            </a:endParaRPr>
          </a:p>
        </p:txBody>
      </p:sp>
      <p:sp>
        <p:nvSpPr>
          <p:cNvPr id="516" name="Shape 516"/>
          <p:cNvSpPr txBox="1"/>
          <p:nvPr/>
        </p:nvSpPr>
        <p:spPr>
          <a:xfrm>
            <a:off x="3665605" y="3644646"/>
            <a:ext cx="1538700" cy="634800"/>
          </a:xfrm>
          <a:prstGeom prst="rect">
            <a:avLst/>
          </a:prstGeom>
          <a:noFill/>
          <a:ln>
            <a:noFill/>
          </a:ln>
        </p:spPr>
        <p:txBody>
          <a:bodyPr lIns="91425" tIns="91425" rIns="91425" bIns="91425" anchor="t" anchorCtr="0">
            <a:noAutofit/>
          </a:bodyPr>
          <a:lstStyle/>
          <a:p>
            <a:pPr marL="0" marR="0" lvl="0" indent="0" algn="ctr" rtl="0">
              <a:spcBef>
                <a:spcPts val="0"/>
              </a:spcBef>
              <a:buClr>
                <a:schemeClr val="dk1"/>
              </a:buClr>
              <a:buSzPct val="25000"/>
              <a:buFont typeface="Source Sans Pro"/>
              <a:buNone/>
            </a:pPr>
            <a:r>
              <a:rPr lang="en" sz="2400" b="1" i="1">
                <a:solidFill>
                  <a:schemeClr val="dk1"/>
                </a:solidFill>
                <a:latin typeface="Source Sans Pro"/>
                <a:ea typeface="Source Sans Pro"/>
                <a:cs typeface="Source Sans Pro"/>
                <a:sym typeface="Source Sans Pro"/>
              </a:rPr>
              <a:t>WIN!</a:t>
            </a:r>
          </a:p>
        </p:txBody>
      </p:sp>
      <p:pic>
        <p:nvPicPr>
          <p:cNvPr id="517" name="Shape 517"/>
          <p:cNvPicPr preferRelativeResize="0"/>
          <p:nvPr/>
        </p:nvPicPr>
        <p:blipFill rotWithShape="1">
          <a:blip r:embed="rId5">
            <a:alphaModFix/>
          </a:blip>
          <a:srcRect/>
          <a:stretch/>
        </p:blipFill>
        <p:spPr>
          <a:xfrm>
            <a:off x="2031690" y="1230296"/>
            <a:ext cx="1408800" cy="920100"/>
          </a:xfrm>
          <a:prstGeom prst="rect">
            <a:avLst/>
          </a:prstGeom>
          <a:noFill/>
          <a:ln>
            <a:noFill/>
          </a:ln>
        </p:spPr>
      </p:pic>
      <p:sp>
        <p:nvSpPr>
          <p:cNvPr id="518" name="Shape 518"/>
          <p:cNvSpPr txBox="1"/>
          <p:nvPr/>
        </p:nvSpPr>
        <p:spPr>
          <a:xfrm>
            <a:off x="5179066" y="1568180"/>
            <a:ext cx="2254942" cy="391274"/>
          </a:xfrm>
          <a:prstGeom prst="rect">
            <a:avLst/>
          </a:prstGeom>
          <a:noFill/>
          <a:ln>
            <a:noFill/>
          </a:ln>
        </p:spPr>
        <p:txBody>
          <a:bodyPr lIns="91425" tIns="91425" rIns="91425" bIns="91425" anchor="t" anchorCtr="0">
            <a:noAutofit/>
          </a:bodyPr>
          <a:lstStyle/>
          <a:p>
            <a:pPr marL="0" marR="0" lvl="0" indent="0" algn="ctr" rtl="0">
              <a:spcBef>
                <a:spcPts val="0"/>
              </a:spcBef>
              <a:buClr>
                <a:srgbClr val="FF0000"/>
              </a:buClr>
              <a:buSzPct val="25000"/>
              <a:buFont typeface="Source Sans Pro"/>
              <a:buNone/>
            </a:pPr>
            <a:r>
              <a:rPr lang="en" sz="2800" b="1">
                <a:solidFill>
                  <a:srgbClr val="FF0000"/>
                </a:solidFill>
                <a:latin typeface="Source Sans Pro"/>
                <a:ea typeface="Source Sans Pro"/>
                <a:cs typeface="Source Sans Pro"/>
                <a:sym typeface="Source Sans Pro"/>
              </a:rPr>
              <a:t>Sponsors</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457200" y="9"/>
            <a:ext cx="8229600" cy="857400"/>
          </a:xfrm>
          <a:prstGeom prst="rect">
            <a:avLst/>
          </a:prstGeom>
          <a:noFill/>
          <a:ln>
            <a:noFill/>
          </a:ln>
        </p:spPr>
        <p:txBody>
          <a:bodyPr lIns="91425" tIns="45700" rIns="91425" bIns="45700" anchor="t" anchorCtr="0">
            <a:noAutofit/>
          </a:bodyPr>
          <a:lstStyle/>
          <a:p>
            <a:pPr marL="0" marR="0" lvl="0" indent="0" algn="l" rtl="0">
              <a:spcBef>
                <a:spcPts val="0"/>
              </a:spcBef>
              <a:buClr>
                <a:srgbClr val="001428"/>
              </a:buClr>
              <a:buSzPct val="25000"/>
              <a:buFont typeface="Arial"/>
              <a:buNone/>
            </a:pPr>
            <a:r>
              <a:rPr lang="en" sz="3200" b="1" i="0" u="none" strike="noStrike" cap="none">
                <a:solidFill>
                  <a:srgbClr val="001428"/>
                </a:solidFill>
                <a:latin typeface="Arial"/>
                <a:ea typeface="Arial"/>
                <a:cs typeface="Arial"/>
                <a:sym typeface="Arial"/>
              </a:rPr>
              <a:t>Key </a:t>
            </a:r>
            <a:br>
              <a:rPr lang="en" sz="3200" b="1" i="0" u="none" strike="noStrike" cap="none">
                <a:solidFill>
                  <a:srgbClr val="001428"/>
                </a:solidFill>
                <a:latin typeface="Arial"/>
                <a:ea typeface="Arial"/>
                <a:cs typeface="Arial"/>
                <a:sym typeface="Arial"/>
              </a:rPr>
            </a:br>
            <a:r>
              <a:rPr lang="en" sz="3200" b="1" i="0" u="none" strike="noStrike" cap="none">
                <a:solidFill>
                  <a:srgbClr val="001428"/>
                </a:solidFill>
                <a:latin typeface="Arial"/>
                <a:ea typeface="Arial"/>
                <a:cs typeface="Arial"/>
                <a:sym typeface="Arial"/>
              </a:rPr>
              <a:t>Takeaways</a:t>
            </a:r>
          </a:p>
        </p:txBody>
      </p:sp>
      <p:sp>
        <p:nvSpPr>
          <p:cNvPr id="524" name="Shape 524"/>
          <p:cNvSpPr txBox="1">
            <a:spLocks noGrp="1"/>
          </p:cNvSpPr>
          <p:nvPr>
            <p:ph type="body" idx="1"/>
          </p:nvPr>
        </p:nvSpPr>
        <p:spPr>
          <a:xfrm>
            <a:off x="461962" y="1202634"/>
            <a:ext cx="3924299" cy="3369365"/>
          </a:xfrm>
          <a:prstGeom prst="rect">
            <a:avLst/>
          </a:prstGeom>
          <a:noFill/>
          <a:ln>
            <a:noFill/>
          </a:ln>
        </p:spPr>
        <p:txBody>
          <a:bodyPr lIns="91425" tIns="45700" rIns="91425" bIns="45700" anchor="t" anchorCtr="0">
            <a:noAutofit/>
          </a:bodyPr>
          <a:lstStyle/>
          <a:p>
            <a:pPr marL="230188" marR="0" lvl="0" indent="-230188" algn="l" rtl="0">
              <a:lnSpc>
                <a:spcPct val="90000"/>
              </a:lnSpc>
              <a:spcBef>
                <a:spcPts val="0"/>
              </a:spcBef>
              <a:spcAft>
                <a:spcPts val="0"/>
              </a:spcAft>
              <a:buClr>
                <a:schemeClr val="accent3"/>
              </a:buClr>
              <a:buSzPct val="80000"/>
              <a:buFont typeface="Arial"/>
              <a:buChar char="■"/>
            </a:pPr>
            <a:r>
              <a:rPr lang="en" sz="2200" b="1" i="0" u="none" strike="noStrike" cap="none">
                <a:solidFill>
                  <a:schemeClr val="dk1"/>
                </a:solidFill>
                <a:latin typeface="Arial"/>
                <a:ea typeface="Arial"/>
                <a:cs typeface="Arial"/>
                <a:sym typeface="Arial"/>
              </a:rPr>
              <a:t>FIRST &amp; Sponsors</a:t>
            </a:r>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Know Your Sponsor</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Understand their business and community outreach focus areas</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Get Creative</a:t>
            </a:r>
          </a:p>
          <a:p>
            <a:pPr marL="1139825" marR="0" lvl="2" indent="-225425" algn="l" rtl="0">
              <a:lnSpc>
                <a:spcPct val="90000"/>
              </a:lnSpc>
              <a:spcBef>
                <a:spcPts val="360"/>
              </a:spcBef>
              <a:spcAft>
                <a:spcPts val="0"/>
              </a:spcAft>
              <a:buClr>
                <a:schemeClr val="accent2"/>
              </a:buClr>
              <a:buSzPct val="102857"/>
              <a:buFont typeface="Noto Sans Symbols"/>
              <a:buChar char="▪"/>
            </a:pPr>
            <a:r>
              <a:rPr lang="en" sz="1400" b="1" i="0" u="none" strike="noStrike" cap="none">
                <a:solidFill>
                  <a:schemeClr val="accent2"/>
                </a:solidFill>
                <a:latin typeface="Arial"/>
                <a:ea typeface="Arial"/>
                <a:cs typeface="Arial"/>
                <a:sym typeface="Arial"/>
              </a:rPr>
              <a:t>Think big – your sponsor will let you know what’s plausible</a:t>
            </a:r>
          </a:p>
          <a:p>
            <a:pPr marL="914400" marR="0" lvl="0" indent="0" algn="l" rtl="0">
              <a:lnSpc>
                <a:spcPct val="90000"/>
              </a:lnSpc>
              <a:spcBef>
                <a:spcPts val="360"/>
              </a:spcBef>
              <a:spcAft>
                <a:spcPts val="0"/>
              </a:spcAft>
              <a:buNone/>
            </a:pPr>
            <a:endParaRPr sz="600"/>
          </a:p>
          <a:p>
            <a:pPr marL="688975" marR="0" lvl="1" indent="-231775" algn="l" rtl="0">
              <a:lnSpc>
                <a:spcPct val="90000"/>
              </a:lnSpc>
              <a:spcBef>
                <a:spcPts val="400"/>
              </a:spcBef>
              <a:spcAft>
                <a:spcPts val="0"/>
              </a:spcAft>
              <a:buClr>
                <a:schemeClr val="accent6"/>
              </a:buClr>
              <a:buSzPct val="80000"/>
              <a:buFont typeface="Noto Sans Symbols"/>
              <a:buChar char="▪"/>
            </a:pPr>
            <a:r>
              <a:rPr lang="en" sz="2000" b="1" i="0" u="none" strike="noStrike" cap="none">
                <a:solidFill>
                  <a:schemeClr val="dk2"/>
                </a:solidFill>
                <a:latin typeface="Arial"/>
                <a:ea typeface="Arial"/>
                <a:cs typeface="Arial"/>
                <a:sym typeface="Arial"/>
              </a:rPr>
              <a:t>Engage Their Employees</a:t>
            </a:r>
          </a:p>
          <a:p>
            <a:pPr marL="1139825" marR="0" lvl="2" indent="-222885" algn="l" rtl="0">
              <a:lnSpc>
                <a:spcPct val="90000"/>
              </a:lnSpc>
              <a:spcBef>
                <a:spcPts val="360"/>
              </a:spcBef>
              <a:buClr>
                <a:schemeClr val="accent2"/>
              </a:buClr>
              <a:buSzPct val="100000"/>
              <a:buFont typeface="Noto Sans Symbols"/>
              <a:buChar char="▪"/>
            </a:pPr>
            <a:r>
              <a:rPr lang="en" sz="1400" b="1" i="0" u="none" strike="noStrike" cap="none">
                <a:solidFill>
                  <a:schemeClr val="accent2"/>
                </a:solidFill>
                <a:latin typeface="Arial"/>
                <a:ea typeface="Arial"/>
                <a:cs typeface="Arial"/>
                <a:sym typeface="Arial"/>
              </a:rPr>
              <a:t>Corporations want to engage employees in meaningful ways</a:t>
            </a:r>
          </a:p>
        </p:txBody>
      </p:sp>
      <p:pic>
        <p:nvPicPr>
          <p:cNvPr id="525" name="Shape 525"/>
          <p:cNvPicPr preferRelativeResize="0"/>
          <p:nvPr/>
        </p:nvPicPr>
        <p:blipFill rotWithShape="1">
          <a:blip r:embed="rId3">
            <a:alphaModFix/>
          </a:blip>
          <a:srcRect l="10977" t="4355" r="1982" b="2405"/>
          <a:stretch/>
        </p:blipFill>
        <p:spPr>
          <a:xfrm>
            <a:off x="4717773" y="1719992"/>
            <a:ext cx="3971814" cy="2136128"/>
          </a:xfrm>
          <a:prstGeom prst="rect">
            <a:avLst/>
          </a:prstGeom>
          <a:noFill/>
          <a:ln>
            <a:noFill/>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5937425" y="4093325"/>
            <a:ext cx="31932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How do I get a Kit?</a:t>
            </a:r>
          </a:p>
        </p:txBody>
      </p:sp>
      <p:sp>
        <p:nvSpPr>
          <p:cNvPr id="531" name="Shape 531"/>
          <p:cNvSpPr/>
          <p:nvPr/>
        </p:nvSpPr>
        <p:spPr>
          <a:xfrm flipH="1">
            <a:off x="2565550" y="2127125"/>
            <a:ext cx="3077100" cy="1538700"/>
          </a:xfrm>
          <a:prstGeom prst="bentUpArrow">
            <a:avLst>
              <a:gd name="adj1" fmla="val 25000"/>
              <a:gd name="adj2" fmla="val 25000"/>
              <a:gd name="adj3" fmla="val 25000"/>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32" name="Shape 532"/>
          <p:cNvPicPr preferRelativeResize="0"/>
          <p:nvPr/>
        </p:nvPicPr>
        <p:blipFill rotWithShape="1">
          <a:blip r:embed="rId3">
            <a:alphaModFix/>
          </a:blip>
          <a:srcRect l="13283" t="13791" r="50718" b="14380"/>
          <a:stretch/>
        </p:blipFill>
        <p:spPr>
          <a:xfrm>
            <a:off x="5642649" y="0"/>
            <a:ext cx="3034451" cy="3784350"/>
          </a:xfrm>
          <a:prstGeom prst="rect">
            <a:avLst/>
          </a:prstGeom>
          <a:noFill/>
          <a:ln>
            <a:noFill/>
          </a:ln>
        </p:spPr>
      </p:pic>
      <p:sp>
        <p:nvSpPr>
          <p:cNvPr id="533" name="Shape 533"/>
          <p:cNvSpPr txBox="1"/>
          <p:nvPr/>
        </p:nvSpPr>
        <p:spPr>
          <a:xfrm>
            <a:off x="121450" y="1048175"/>
            <a:ext cx="5521200" cy="1031100"/>
          </a:xfrm>
          <a:prstGeom prst="rect">
            <a:avLst/>
          </a:prstGeom>
          <a:solidFill>
            <a:srgbClr val="0B5394"/>
          </a:solidFill>
          <a:ln>
            <a:noFill/>
          </a:ln>
        </p:spPr>
        <p:txBody>
          <a:bodyPr lIns="91425" tIns="91425" rIns="91425" bIns="91425" anchor="t" anchorCtr="0">
            <a:noAutofit/>
          </a:bodyPr>
          <a:lstStyle/>
          <a:p>
            <a:pPr lvl="0" algn="ctr" rtl="0">
              <a:spcBef>
                <a:spcPts val="0"/>
              </a:spcBef>
              <a:buNone/>
            </a:pPr>
            <a:r>
              <a:rPr lang="en" sz="1600">
                <a:solidFill>
                  <a:srgbClr val="FFFFFF"/>
                </a:solidFill>
                <a:latin typeface="Source Sans Pro"/>
                <a:ea typeface="Source Sans Pro"/>
                <a:cs typeface="Source Sans Pro"/>
                <a:sym typeface="Source Sans Pro"/>
              </a:rPr>
              <a:t>For Additional information or to order your free Walt’s STEM Toolbox kit, contact Walton Robotics FIRST Team 2974 at </a:t>
            </a:r>
          </a:p>
          <a:p>
            <a:pPr lvl="0" algn="ctr">
              <a:spcBef>
                <a:spcPts val="0"/>
              </a:spcBef>
              <a:buNone/>
            </a:pPr>
            <a:r>
              <a:rPr lang="en" sz="2400" b="1">
                <a:solidFill>
                  <a:srgbClr val="FFFFFF"/>
                </a:solidFill>
                <a:latin typeface="Source Sans Pro"/>
                <a:ea typeface="Source Sans Pro"/>
                <a:cs typeface="Source Sans Pro"/>
                <a:sym typeface="Source Sans Pro"/>
              </a:rPr>
              <a:t>waltsstemtoolbox@waltonrobotics.org</a:t>
            </a: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1434475" y="1642675"/>
            <a:ext cx="8520600" cy="572700"/>
          </a:xfrm>
          <a:prstGeom prst="rect">
            <a:avLst/>
          </a:prstGeom>
        </p:spPr>
        <p:txBody>
          <a:bodyPr lIns="91425" tIns="91425" rIns="91425" bIns="91425" anchor="ctr" anchorCtr="0">
            <a:noAutofit/>
          </a:bodyPr>
          <a:lstStyle/>
          <a:p>
            <a:pPr lvl="0">
              <a:spcBef>
                <a:spcPts val="0"/>
              </a:spcBef>
              <a:buNone/>
            </a:pPr>
            <a:r>
              <a:rPr lang="en" sz="7200"/>
              <a:t>Got Questions?</a:t>
            </a:r>
          </a:p>
        </p:txBody>
      </p:sp>
      <p:sp>
        <p:nvSpPr>
          <p:cNvPr id="539" name="Shape 539"/>
          <p:cNvSpPr txBox="1"/>
          <p:nvPr/>
        </p:nvSpPr>
        <p:spPr>
          <a:xfrm>
            <a:off x="3427200" y="3855450"/>
            <a:ext cx="5716800" cy="1240200"/>
          </a:xfrm>
          <a:prstGeom prst="rect">
            <a:avLst/>
          </a:prstGeom>
          <a:noFill/>
          <a:ln>
            <a:noFill/>
          </a:ln>
        </p:spPr>
        <p:txBody>
          <a:bodyPr lIns="91425" tIns="91425" rIns="91425" bIns="91425" anchor="t" anchorCtr="0">
            <a:noAutofit/>
          </a:bodyPr>
          <a:lstStyle/>
          <a:p>
            <a:pPr lvl="0" algn="r" rtl="0">
              <a:spcBef>
                <a:spcPts val="0"/>
              </a:spcBef>
              <a:buNone/>
            </a:pPr>
            <a:r>
              <a:rPr lang="en" sz="2800">
                <a:solidFill>
                  <a:srgbClr val="FFFFFF"/>
                </a:solidFill>
                <a:latin typeface="Source Sans Pro"/>
                <a:ea typeface="Source Sans Pro"/>
                <a:cs typeface="Source Sans Pro"/>
                <a:sym typeface="Source Sans Pro"/>
              </a:rPr>
              <a:t>Walt’s STEM Toolbox can kickstart your STEM Outreach</a:t>
            </a:r>
          </a:p>
        </p:txBody>
      </p:sp>
      <p:sp>
        <p:nvSpPr>
          <p:cNvPr id="540" name="Shape 540"/>
          <p:cNvSpPr txBox="1"/>
          <p:nvPr/>
        </p:nvSpPr>
        <p:spPr>
          <a:xfrm rot="-762414">
            <a:off x="1793615" y="874992"/>
            <a:ext cx="4459829" cy="572634"/>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chemeClr val="accent2"/>
                </a:solidFill>
                <a:latin typeface="Source Sans Pro"/>
                <a:ea typeface="Source Sans Pro"/>
                <a:cs typeface="Source Sans Pro"/>
                <a:sym typeface="Source Sans Pro"/>
              </a:rPr>
              <a:t>STEM can lead to exciting Careers!</a:t>
            </a:r>
          </a:p>
        </p:txBody>
      </p:sp>
      <p:sp>
        <p:nvSpPr>
          <p:cNvPr id="541" name="Shape 541"/>
          <p:cNvSpPr txBox="1"/>
          <p:nvPr/>
        </p:nvSpPr>
        <p:spPr>
          <a:xfrm rot="2875091">
            <a:off x="-157122" y="2480048"/>
            <a:ext cx="2241748" cy="572656"/>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chemeClr val="accent2"/>
                </a:solidFill>
                <a:latin typeface="Source Sans Pro"/>
                <a:ea typeface="Source Sans Pro"/>
                <a:cs typeface="Source Sans Pro"/>
                <a:sym typeface="Source Sans Pro"/>
              </a:rPr>
              <a:t>STEM is for EVERYONE!</a:t>
            </a:r>
          </a:p>
        </p:txBody>
      </p:sp>
      <p:sp>
        <p:nvSpPr>
          <p:cNvPr id="542" name="Shape 542"/>
          <p:cNvSpPr txBox="1"/>
          <p:nvPr/>
        </p:nvSpPr>
        <p:spPr>
          <a:xfrm rot="-1188460">
            <a:off x="6639761" y="2625240"/>
            <a:ext cx="1473158" cy="572695"/>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chemeClr val="accent2"/>
                </a:solidFill>
                <a:latin typeface="Source Sans Pro"/>
                <a:ea typeface="Source Sans Pro"/>
                <a:cs typeface="Source Sans Pro"/>
                <a:sym typeface="Source Sans Pro"/>
              </a:rPr>
              <a:t>STEM is FUN!</a:t>
            </a:r>
          </a:p>
        </p:txBody>
      </p:sp>
      <p:sp>
        <p:nvSpPr>
          <p:cNvPr id="543" name="Shape 543"/>
          <p:cNvSpPr txBox="1"/>
          <p:nvPr/>
        </p:nvSpPr>
        <p:spPr>
          <a:xfrm rot="1633893">
            <a:off x="5478237" y="761117"/>
            <a:ext cx="3563907" cy="572653"/>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rgbClr val="0B5394"/>
                </a:solidFill>
                <a:latin typeface="Source Sans Pro"/>
                <a:ea typeface="Source Sans Pro"/>
                <a:cs typeface="Source Sans Pro"/>
                <a:sym typeface="Source Sans Pro"/>
              </a:rPr>
              <a:t>Connects Sponsors to FIRST Teams</a:t>
            </a:r>
          </a:p>
        </p:txBody>
      </p:sp>
      <p:sp>
        <p:nvSpPr>
          <p:cNvPr id="544" name="Shape 544"/>
          <p:cNvSpPr txBox="1"/>
          <p:nvPr/>
        </p:nvSpPr>
        <p:spPr>
          <a:xfrm rot="-2685360">
            <a:off x="195761" y="706173"/>
            <a:ext cx="2241619" cy="572762"/>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chemeClr val="accent3"/>
                </a:solidFill>
                <a:latin typeface="Source Sans Pro"/>
                <a:ea typeface="Source Sans Pro"/>
                <a:cs typeface="Source Sans Pro"/>
                <a:sym typeface="Source Sans Pro"/>
              </a:rPr>
              <a:t>Leveraging Resources</a:t>
            </a:r>
          </a:p>
        </p:txBody>
      </p:sp>
      <p:sp>
        <p:nvSpPr>
          <p:cNvPr id="545" name="Shape 545"/>
          <p:cNvSpPr txBox="1"/>
          <p:nvPr/>
        </p:nvSpPr>
        <p:spPr>
          <a:xfrm rot="448568">
            <a:off x="2991432" y="2634630"/>
            <a:ext cx="2386386" cy="573089"/>
          </a:xfrm>
          <a:prstGeom prst="rect">
            <a:avLst/>
          </a:prstGeom>
          <a:noFill/>
          <a:ln>
            <a:noFill/>
          </a:ln>
        </p:spPr>
        <p:txBody>
          <a:bodyPr lIns="91425" tIns="91425" rIns="91425" bIns="91425" anchor="t" anchorCtr="0">
            <a:noAutofit/>
          </a:bodyPr>
          <a:lstStyle/>
          <a:p>
            <a:pPr lvl="0" algn="ctr" rtl="0">
              <a:spcBef>
                <a:spcPts val="0"/>
              </a:spcBef>
              <a:buNone/>
            </a:pPr>
            <a:r>
              <a:rPr lang="en" sz="1600" b="1">
                <a:solidFill>
                  <a:schemeClr val="accent3"/>
                </a:solidFill>
                <a:latin typeface="Source Sans Pro"/>
                <a:ea typeface="Source Sans Pro"/>
                <a:cs typeface="Source Sans Pro"/>
                <a:sym typeface="Source Sans Pro"/>
              </a:rPr>
              <a:t>Solutions to Challenges</a:t>
            </a: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2877300" y="1517625"/>
            <a:ext cx="3389400" cy="876900"/>
          </a:xfrm>
          <a:prstGeom prst="rect">
            <a:avLst/>
          </a:prstGeom>
        </p:spPr>
        <p:txBody>
          <a:bodyPr lIns="91425" tIns="91425" rIns="91425" bIns="91425" anchor="ctr" anchorCtr="0">
            <a:noAutofit/>
          </a:bodyPr>
          <a:lstStyle/>
          <a:p>
            <a:pPr lvl="0" rtl="0">
              <a:spcBef>
                <a:spcPts val="0"/>
              </a:spcBef>
              <a:buNone/>
            </a:pPr>
            <a:r>
              <a:rPr lang="en" sz="7200"/>
              <a:t>Thanks!</a:t>
            </a:r>
          </a:p>
          <a:p>
            <a:pPr lvl="0" algn="l">
              <a:spcBef>
                <a:spcPts val="0"/>
              </a:spcBef>
              <a:buNone/>
            </a:pPr>
            <a:endParaRPr/>
          </a:p>
        </p:txBody>
      </p:sp>
      <p:sp>
        <p:nvSpPr>
          <p:cNvPr id="551" name="Shape 551"/>
          <p:cNvSpPr txBox="1">
            <a:spLocks noGrp="1"/>
          </p:cNvSpPr>
          <p:nvPr>
            <p:ph type="body" idx="1"/>
          </p:nvPr>
        </p:nvSpPr>
        <p:spPr>
          <a:xfrm>
            <a:off x="3356250" y="3154587"/>
            <a:ext cx="2431500" cy="566700"/>
          </a:xfrm>
          <a:prstGeom prst="rect">
            <a:avLst/>
          </a:prstGeom>
        </p:spPr>
        <p:txBody>
          <a:bodyPr lIns="91425" tIns="91425" rIns="91425" bIns="91425" anchor="t" anchorCtr="0">
            <a:noAutofit/>
          </a:bodyPr>
          <a:lstStyle/>
          <a:p>
            <a:pPr lvl="0" algn="ctr">
              <a:spcBef>
                <a:spcPts val="0"/>
              </a:spcBef>
              <a:buNone/>
            </a:pPr>
            <a:r>
              <a:rPr lang="en" i="1">
                <a:solidFill>
                  <a:schemeClr val="accent2"/>
                </a:solidFill>
              </a:rPr>
              <a:t>Share your  pictures!!!</a:t>
            </a:r>
          </a:p>
        </p:txBody>
      </p:sp>
      <p:sp>
        <p:nvSpPr>
          <p:cNvPr id="552" name="Shape 552"/>
          <p:cNvSpPr txBox="1"/>
          <p:nvPr/>
        </p:nvSpPr>
        <p:spPr>
          <a:xfrm>
            <a:off x="0" y="2223037"/>
            <a:ext cx="9144000" cy="725400"/>
          </a:xfrm>
          <a:prstGeom prst="rect">
            <a:avLst/>
          </a:prstGeom>
          <a:noFill/>
          <a:ln>
            <a:noFill/>
          </a:ln>
        </p:spPr>
        <p:txBody>
          <a:bodyPr lIns="91425" tIns="91425" rIns="91425" bIns="91425" anchor="t" anchorCtr="0">
            <a:noAutofit/>
          </a:bodyPr>
          <a:lstStyle/>
          <a:p>
            <a:pPr marL="457200" lvl="0" indent="0" algn="ctr" rtl="0">
              <a:lnSpc>
                <a:spcPct val="115000"/>
              </a:lnSpc>
              <a:spcBef>
                <a:spcPts val="0"/>
              </a:spcBef>
              <a:buNone/>
            </a:pPr>
            <a:r>
              <a:rPr lang="en" sz="3000" b="1">
                <a:latin typeface="Droid Sans"/>
                <a:ea typeface="Droid Sans"/>
                <a:cs typeface="Droid Sans"/>
                <a:sym typeface="Droid Sans"/>
              </a:rPr>
              <a:t>Together</a:t>
            </a:r>
            <a:r>
              <a:rPr lang="en" sz="3000">
                <a:latin typeface="Droid Sans"/>
                <a:ea typeface="Droid Sans"/>
                <a:cs typeface="Droid Sans"/>
                <a:sym typeface="Droid Sans"/>
              </a:rPr>
              <a:t> we can connect the message of </a:t>
            </a:r>
            <a:r>
              <a:rPr lang="en" sz="3000" b="1">
                <a:latin typeface="Droid Sans"/>
                <a:ea typeface="Droid Sans"/>
                <a:cs typeface="Droid Sans"/>
                <a:sym typeface="Droid Sans"/>
              </a:rPr>
              <a:t>FIRST</a:t>
            </a:r>
            <a:r>
              <a:rPr lang="en" sz="3000">
                <a:latin typeface="Droid Sans"/>
                <a:ea typeface="Droid Sans"/>
                <a:cs typeface="Droid Sans"/>
                <a:sym typeface="Droid Sans"/>
              </a:rPr>
              <a:t> in a fun and powerful way</a:t>
            </a:r>
          </a:p>
        </p:txBody>
      </p:sp>
      <p:pic>
        <p:nvPicPr>
          <p:cNvPr id="553" name="Shape 553"/>
          <p:cNvPicPr preferRelativeResize="0"/>
          <p:nvPr/>
        </p:nvPicPr>
        <p:blipFill>
          <a:blip r:embed="rId3">
            <a:alphaModFix/>
          </a:blip>
          <a:stretch>
            <a:fillRect/>
          </a:stretch>
        </p:blipFill>
        <p:spPr>
          <a:xfrm>
            <a:off x="3040612" y="208399"/>
            <a:ext cx="2921061" cy="725400"/>
          </a:xfrm>
          <a:prstGeom prst="rect">
            <a:avLst/>
          </a:prstGeom>
          <a:noFill/>
          <a:ln>
            <a:noFill/>
          </a:ln>
        </p:spPr>
      </p:pic>
      <p:pic>
        <p:nvPicPr>
          <p:cNvPr id="554" name="Shape 554"/>
          <p:cNvPicPr preferRelativeResize="0"/>
          <p:nvPr/>
        </p:nvPicPr>
        <p:blipFill>
          <a:blip r:embed="rId4">
            <a:alphaModFix/>
          </a:blip>
          <a:stretch>
            <a:fillRect/>
          </a:stretch>
        </p:blipFill>
        <p:spPr>
          <a:xfrm>
            <a:off x="7150475" y="208399"/>
            <a:ext cx="1209075" cy="1209075"/>
          </a:xfrm>
          <a:prstGeom prst="rect">
            <a:avLst/>
          </a:prstGeom>
          <a:noFill/>
          <a:ln>
            <a:noFill/>
          </a:ln>
        </p:spPr>
      </p:pic>
      <p:pic>
        <p:nvPicPr>
          <p:cNvPr id="555" name="Shape 555"/>
          <p:cNvPicPr preferRelativeResize="0"/>
          <p:nvPr/>
        </p:nvPicPr>
        <p:blipFill>
          <a:blip r:embed="rId5">
            <a:alphaModFix/>
          </a:blip>
          <a:stretch>
            <a:fillRect/>
          </a:stretch>
        </p:blipFill>
        <p:spPr>
          <a:xfrm>
            <a:off x="414650" y="119924"/>
            <a:ext cx="1490206" cy="1297550"/>
          </a:xfrm>
          <a:prstGeom prst="rect">
            <a:avLst/>
          </a:prstGeom>
          <a:noFill/>
          <a:ln>
            <a:noFill/>
          </a:ln>
        </p:spPr>
      </p:pic>
      <p:sp>
        <p:nvSpPr>
          <p:cNvPr id="556" name="Shape 556"/>
          <p:cNvSpPr txBox="1">
            <a:spLocks noGrp="1"/>
          </p:cNvSpPr>
          <p:nvPr>
            <p:ph type="title"/>
          </p:nvPr>
        </p:nvSpPr>
        <p:spPr>
          <a:xfrm>
            <a:off x="4506650" y="4093325"/>
            <a:ext cx="46239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Contact Us!</a:t>
            </a:r>
          </a:p>
          <a:p>
            <a:pPr lvl="0" algn="r" rtl="0">
              <a:spcBef>
                <a:spcPts val="0"/>
              </a:spcBef>
              <a:buNone/>
            </a:pPr>
            <a:r>
              <a:rPr lang="en" b="1">
                <a:solidFill>
                  <a:srgbClr val="FFFFFF"/>
                </a:solidFill>
              </a:rPr>
              <a:t>www.waltonrobotics.org</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6716400" y="4093300"/>
            <a:ext cx="24276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Engaging  Girls</a:t>
            </a:r>
          </a:p>
        </p:txBody>
      </p:sp>
      <p:pic>
        <p:nvPicPr>
          <p:cNvPr id="264" name="Shape 264"/>
          <p:cNvPicPr preferRelativeResize="0"/>
          <p:nvPr/>
        </p:nvPicPr>
        <p:blipFill>
          <a:blip r:embed="rId3">
            <a:alphaModFix/>
          </a:blip>
          <a:stretch>
            <a:fillRect/>
          </a:stretch>
        </p:blipFill>
        <p:spPr>
          <a:xfrm>
            <a:off x="69237" y="708149"/>
            <a:ext cx="9005524" cy="1618175"/>
          </a:xfrm>
          <a:prstGeom prst="rect">
            <a:avLst/>
          </a:prstGeom>
          <a:noFill/>
          <a:ln>
            <a:noFill/>
          </a:ln>
        </p:spPr>
      </p:pic>
      <p:sp>
        <p:nvSpPr>
          <p:cNvPr id="265" name="Shape 265"/>
          <p:cNvSpPr txBox="1"/>
          <p:nvPr/>
        </p:nvSpPr>
        <p:spPr>
          <a:xfrm>
            <a:off x="2658150" y="2751300"/>
            <a:ext cx="3827700" cy="562200"/>
          </a:xfrm>
          <a:prstGeom prst="rect">
            <a:avLst/>
          </a:prstGeom>
          <a:noFill/>
          <a:ln>
            <a:noFill/>
          </a:ln>
        </p:spPr>
        <p:txBody>
          <a:bodyPr lIns="91425" tIns="91425" rIns="91425" bIns="91425" anchor="t" anchorCtr="0">
            <a:noAutofit/>
          </a:bodyPr>
          <a:lstStyle/>
          <a:p>
            <a:pPr lvl="0" algn="ctr">
              <a:spcBef>
                <a:spcPts val="0"/>
              </a:spcBef>
              <a:buNone/>
            </a:pPr>
            <a:r>
              <a:rPr lang="en" sz="3000" b="1" i="1">
                <a:solidFill>
                  <a:schemeClr val="accent2"/>
                </a:solidFill>
                <a:latin typeface="Source Sans Pro"/>
                <a:ea typeface="Source Sans Pro"/>
                <a:cs typeface="Source Sans Pro"/>
                <a:sym typeface="Source Sans Pro"/>
              </a:rPr>
              <a:t>We can change this!</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955200" y="4105275"/>
            <a:ext cx="51888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Walt’s Toolbox - Answering Needs</a:t>
            </a:r>
          </a:p>
        </p:txBody>
      </p:sp>
      <p:sp>
        <p:nvSpPr>
          <p:cNvPr id="271" name="Shape 271"/>
          <p:cNvSpPr txBox="1">
            <a:spLocks noGrp="1"/>
          </p:cNvSpPr>
          <p:nvPr>
            <p:ph type="body" idx="1"/>
          </p:nvPr>
        </p:nvSpPr>
        <p:spPr>
          <a:xfrm>
            <a:off x="450925" y="2639050"/>
            <a:ext cx="4266000" cy="986400"/>
          </a:xfrm>
          <a:prstGeom prst="rect">
            <a:avLst/>
          </a:prstGeom>
        </p:spPr>
        <p:txBody>
          <a:bodyPr lIns="91425" tIns="91425" rIns="91425" bIns="91425" anchor="t" anchorCtr="0">
            <a:noAutofit/>
          </a:bodyPr>
          <a:lstStyle/>
          <a:p>
            <a:pPr marL="0" lvl="0" algn="ctr" rtl="0">
              <a:lnSpc>
                <a:spcPct val="100000"/>
              </a:lnSpc>
              <a:spcBef>
                <a:spcPts val="0"/>
              </a:spcBef>
              <a:buNone/>
            </a:pPr>
            <a:r>
              <a:rPr lang="en"/>
              <a:t>Outreach in a Box</a:t>
            </a:r>
          </a:p>
          <a:p>
            <a:pPr marL="0" lvl="0" algn="ctr" rtl="0">
              <a:lnSpc>
                <a:spcPct val="100000"/>
              </a:lnSpc>
              <a:spcBef>
                <a:spcPts val="0"/>
              </a:spcBef>
              <a:buNone/>
            </a:pPr>
            <a:r>
              <a:rPr lang="en" i="1"/>
              <a:t>Inspired by Girls FIRST</a:t>
            </a:r>
          </a:p>
        </p:txBody>
      </p:sp>
      <p:pic>
        <p:nvPicPr>
          <p:cNvPr id="272" name="Shape 272"/>
          <p:cNvPicPr preferRelativeResize="0"/>
          <p:nvPr/>
        </p:nvPicPr>
        <p:blipFill rotWithShape="1">
          <a:blip r:embed="rId3">
            <a:alphaModFix/>
          </a:blip>
          <a:srcRect l="20639" t="19745" r="22299" b="10009"/>
          <a:stretch/>
        </p:blipFill>
        <p:spPr>
          <a:xfrm>
            <a:off x="5404875" y="959650"/>
            <a:ext cx="3435000" cy="2665800"/>
          </a:xfrm>
          <a:prstGeom prst="rect">
            <a:avLst/>
          </a:prstGeom>
          <a:noFill/>
          <a:ln>
            <a:noFill/>
          </a:ln>
        </p:spPr>
      </p:pic>
      <p:pic>
        <p:nvPicPr>
          <p:cNvPr id="273" name="Shape 273"/>
          <p:cNvPicPr preferRelativeResize="0"/>
          <p:nvPr/>
        </p:nvPicPr>
        <p:blipFill rotWithShape="1">
          <a:blip r:embed="rId4">
            <a:alphaModFix/>
          </a:blip>
          <a:srcRect l="6932" t="22639" r="3381" b="18266"/>
          <a:stretch/>
        </p:blipFill>
        <p:spPr>
          <a:xfrm>
            <a:off x="225200" y="318825"/>
            <a:ext cx="4908800" cy="2420524"/>
          </a:xfrm>
          <a:prstGeom prst="rect">
            <a:avLst/>
          </a:prstGeom>
          <a:noFill/>
          <a:ln>
            <a:noFill/>
          </a:ln>
        </p:spPr>
      </p:pic>
      <p:sp>
        <p:nvSpPr>
          <p:cNvPr id="274" name="Shape 274"/>
          <p:cNvSpPr txBox="1">
            <a:spLocks noGrp="1"/>
          </p:cNvSpPr>
          <p:nvPr>
            <p:ph type="body" idx="1"/>
          </p:nvPr>
        </p:nvSpPr>
        <p:spPr>
          <a:xfrm>
            <a:off x="6010100" y="107950"/>
            <a:ext cx="2415900" cy="756000"/>
          </a:xfrm>
          <a:prstGeom prst="rect">
            <a:avLst/>
          </a:prstGeom>
        </p:spPr>
        <p:txBody>
          <a:bodyPr lIns="91425" tIns="91425" rIns="91425" bIns="91425" anchor="t" anchorCtr="0">
            <a:noAutofit/>
          </a:bodyPr>
          <a:lstStyle/>
          <a:p>
            <a:pPr marL="0" lvl="0" algn="ctr" rtl="0">
              <a:spcBef>
                <a:spcPts val="0"/>
              </a:spcBef>
              <a:buNone/>
            </a:pPr>
            <a:r>
              <a:rPr lang="en"/>
              <a:t>Camp in a Can </a:t>
            </a:r>
          </a:p>
          <a:p>
            <a:pPr marL="0" lvl="0" algn="ctr" rtl="0">
              <a:spcBef>
                <a:spcPts val="0"/>
              </a:spcBef>
              <a:buNone/>
            </a:pPr>
            <a:r>
              <a:rPr lang="en" i="1"/>
              <a:t>Inspired by Requests</a:t>
            </a:r>
            <a:r>
              <a:rPr lang="en"/>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5974800" y="4129200"/>
            <a:ext cx="31692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Empowering Teams</a:t>
            </a:r>
          </a:p>
        </p:txBody>
      </p:sp>
      <p:pic>
        <p:nvPicPr>
          <p:cNvPr id="280" name="Shape 280"/>
          <p:cNvPicPr preferRelativeResize="0"/>
          <p:nvPr/>
        </p:nvPicPr>
        <p:blipFill>
          <a:blip r:embed="rId3">
            <a:alphaModFix/>
          </a:blip>
          <a:stretch>
            <a:fillRect/>
          </a:stretch>
        </p:blipFill>
        <p:spPr>
          <a:xfrm>
            <a:off x="677249" y="624450"/>
            <a:ext cx="3962400" cy="2789321"/>
          </a:xfrm>
          <a:prstGeom prst="rect">
            <a:avLst/>
          </a:prstGeom>
          <a:noFill/>
          <a:ln>
            <a:noFill/>
          </a:ln>
        </p:spPr>
      </p:pic>
      <p:pic>
        <p:nvPicPr>
          <p:cNvPr id="281" name="Shape 281"/>
          <p:cNvPicPr preferRelativeResize="0"/>
          <p:nvPr/>
        </p:nvPicPr>
        <p:blipFill rotWithShape="1">
          <a:blip r:embed="rId4">
            <a:alphaModFix/>
          </a:blip>
          <a:srcRect l="30287" t="31146" r="41401" b="29287"/>
          <a:stretch/>
        </p:blipFill>
        <p:spPr>
          <a:xfrm rot="5400000">
            <a:off x="5392475" y="839149"/>
            <a:ext cx="2780299" cy="2368950"/>
          </a:xfrm>
          <a:prstGeom prst="rect">
            <a:avLst/>
          </a:prstGeom>
          <a:noFill/>
          <a:ln>
            <a:noFill/>
          </a:ln>
        </p:spPr>
      </p:pic>
      <p:sp>
        <p:nvSpPr>
          <p:cNvPr id="282" name="Shape 282"/>
          <p:cNvSpPr txBox="1"/>
          <p:nvPr/>
        </p:nvSpPr>
        <p:spPr>
          <a:xfrm>
            <a:off x="677250" y="3334025"/>
            <a:ext cx="3962400" cy="419400"/>
          </a:xfrm>
          <a:prstGeom prst="rect">
            <a:avLst/>
          </a:prstGeom>
          <a:noFill/>
          <a:ln>
            <a:noFill/>
          </a:ln>
        </p:spPr>
        <p:txBody>
          <a:bodyPr lIns="91425" tIns="91425" rIns="91425" bIns="91425" anchor="t" anchorCtr="0">
            <a:noAutofit/>
          </a:bodyPr>
          <a:lstStyle/>
          <a:p>
            <a:pPr lvl="0" algn="ctr">
              <a:spcBef>
                <a:spcPts val="0"/>
              </a:spcBef>
              <a:buNone/>
            </a:pPr>
            <a:r>
              <a:rPr lang="en" sz="1600" b="1">
                <a:latin typeface="Source Sans Pro"/>
                <a:ea typeface="Source Sans Pro"/>
                <a:cs typeface="Source Sans Pro"/>
                <a:sym typeface="Source Sans Pro"/>
              </a:rPr>
              <a:t>Community Connections &amp; Career Choice</a:t>
            </a:r>
          </a:p>
        </p:txBody>
      </p:sp>
      <p:sp>
        <p:nvSpPr>
          <p:cNvPr id="283" name="Shape 283"/>
          <p:cNvSpPr txBox="1"/>
          <p:nvPr/>
        </p:nvSpPr>
        <p:spPr>
          <a:xfrm>
            <a:off x="5689725" y="3334025"/>
            <a:ext cx="2185800" cy="419400"/>
          </a:xfrm>
          <a:prstGeom prst="rect">
            <a:avLst/>
          </a:prstGeom>
          <a:noFill/>
          <a:ln>
            <a:noFill/>
          </a:ln>
        </p:spPr>
        <p:txBody>
          <a:bodyPr lIns="91425" tIns="91425" rIns="91425" bIns="91425" anchor="t" anchorCtr="0">
            <a:noAutofit/>
          </a:bodyPr>
          <a:lstStyle/>
          <a:p>
            <a:pPr lvl="0" algn="ctr" rtl="0">
              <a:spcBef>
                <a:spcPts val="0"/>
              </a:spcBef>
              <a:buNone/>
            </a:pPr>
            <a:r>
              <a:rPr lang="en" sz="1600" b="1">
                <a:latin typeface="Source Sans Pro"/>
                <a:ea typeface="Source Sans Pro"/>
                <a:cs typeface="Source Sans Pro"/>
                <a:sym typeface="Source Sans Pro"/>
              </a:rPr>
              <a:t>Easy &amp; FUN!</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22700" y="679250"/>
            <a:ext cx="4776600" cy="3380700"/>
          </a:xfrm>
          <a:prstGeom prst="rect">
            <a:avLst/>
          </a:prstGeom>
        </p:spPr>
        <p:txBody>
          <a:bodyPr lIns="91425" tIns="91425" rIns="91425" bIns="91425" anchor="t" anchorCtr="0">
            <a:noAutofit/>
          </a:bodyPr>
          <a:lstStyle/>
          <a:p>
            <a:pPr marL="457200" lvl="0" indent="-355600" rtl="0">
              <a:lnSpc>
                <a:spcPct val="115000"/>
              </a:lnSpc>
              <a:spcBef>
                <a:spcPts val="0"/>
              </a:spcBef>
              <a:buSzPct val="100000"/>
              <a:buChar char="❖"/>
            </a:pPr>
            <a:r>
              <a:rPr lang="en" sz="2000"/>
              <a:t>Kickstart your STEM Outreach      with Walt’s Toolbox</a:t>
            </a:r>
          </a:p>
          <a:p>
            <a:pPr marL="914400" lvl="1" indent="-330200" rtl="0">
              <a:lnSpc>
                <a:spcPct val="115000"/>
              </a:lnSpc>
              <a:spcBef>
                <a:spcPts val="0"/>
              </a:spcBef>
              <a:buSzPct val="100000"/>
              <a:buChar char="➢"/>
            </a:pPr>
            <a:r>
              <a:rPr lang="en" sz="1600"/>
              <a:t>“The Adventures of Walt”</a:t>
            </a:r>
          </a:p>
          <a:p>
            <a:pPr marL="914400" lvl="1" indent="-330200" rtl="0">
              <a:lnSpc>
                <a:spcPct val="115000"/>
              </a:lnSpc>
              <a:spcBef>
                <a:spcPts val="0"/>
              </a:spcBef>
              <a:buSzPct val="100000"/>
              <a:buChar char="➢"/>
            </a:pPr>
            <a:r>
              <a:rPr lang="en" sz="1600"/>
              <a:t>Outreach in a Box: Earhart</a:t>
            </a:r>
          </a:p>
          <a:p>
            <a:pPr marL="914400" lvl="1" indent="-330200" rtl="0">
              <a:lnSpc>
                <a:spcPct val="115000"/>
              </a:lnSpc>
              <a:spcBef>
                <a:spcPts val="0"/>
              </a:spcBef>
              <a:buSzPct val="100000"/>
              <a:buChar char="➢"/>
            </a:pPr>
            <a:r>
              <a:rPr lang="en" sz="1600"/>
              <a:t>Outreach in a Box: Curie</a:t>
            </a:r>
          </a:p>
          <a:p>
            <a:pPr marL="914400" lvl="1" indent="-330200" rtl="0">
              <a:lnSpc>
                <a:spcPct val="115000"/>
              </a:lnSpc>
              <a:spcBef>
                <a:spcPts val="0"/>
              </a:spcBef>
              <a:buSzPct val="100000"/>
              <a:buChar char="➢"/>
            </a:pPr>
            <a:r>
              <a:rPr lang="en" sz="1600"/>
              <a:t>Camp in a Can</a:t>
            </a:r>
          </a:p>
          <a:p>
            <a:pPr marL="0" lvl="0">
              <a:spcBef>
                <a:spcPts val="0"/>
              </a:spcBef>
              <a:buNone/>
            </a:pPr>
            <a:endParaRPr sz="1200"/>
          </a:p>
        </p:txBody>
      </p:sp>
      <p:sp>
        <p:nvSpPr>
          <p:cNvPr id="289" name="Shape 289"/>
          <p:cNvSpPr txBox="1">
            <a:spLocks noGrp="1"/>
          </p:cNvSpPr>
          <p:nvPr>
            <p:ph type="body" idx="2"/>
          </p:nvPr>
        </p:nvSpPr>
        <p:spPr>
          <a:xfrm>
            <a:off x="5041776" y="679250"/>
            <a:ext cx="3879899" cy="2784300"/>
          </a:xfrm>
          <a:prstGeom prst="rect">
            <a:avLst/>
          </a:prstGeom>
        </p:spPr>
        <p:txBody>
          <a:bodyPr lIns="91425" tIns="91425" rIns="91425" bIns="91425" anchor="t" anchorCtr="0">
            <a:noAutofit/>
          </a:bodyPr>
          <a:lstStyle/>
          <a:p>
            <a:pPr marL="457200" lvl="0" indent="-355600" rtl="0">
              <a:lnSpc>
                <a:spcPct val="115000"/>
              </a:lnSpc>
              <a:spcBef>
                <a:spcPts val="0"/>
              </a:spcBef>
              <a:buSzPct val="100000"/>
              <a:buChar char="❖"/>
            </a:pPr>
            <a:r>
              <a:rPr lang="en" sz="2000"/>
              <a:t>Leveraging Sponsor and Team Partnerships </a:t>
            </a:r>
          </a:p>
          <a:p>
            <a:pPr marL="0" lvl="0">
              <a:lnSpc>
                <a:spcPct val="115000"/>
              </a:lnSpc>
              <a:spcBef>
                <a:spcPts val="0"/>
              </a:spcBef>
              <a:buNone/>
            </a:pPr>
            <a:endParaRPr sz="2000"/>
          </a:p>
          <a:p>
            <a:pPr marL="457200" lvl="0" indent="-355600">
              <a:lnSpc>
                <a:spcPct val="115000"/>
              </a:lnSpc>
              <a:spcBef>
                <a:spcPts val="0"/>
              </a:spcBef>
              <a:buSzPct val="100000"/>
              <a:buChar char="❖"/>
            </a:pPr>
            <a:r>
              <a:rPr lang="en" sz="2000"/>
              <a:t>How to Get a Box! </a:t>
            </a:r>
          </a:p>
          <a:p>
            <a:pPr lvl="0">
              <a:spcBef>
                <a:spcPts val="0"/>
              </a:spcBef>
              <a:buNone/>
            </a:pPr>
            <a:endParaRPr sz="1800"/>
          </a:p>
        </p:txBody>
      </p:sp>
      <p:sp>
        <p:nvSpPr>
          <p:cNvPr id="290" name="Shape 290"/>
          <p:cNvSpPr txBox="1">
            <a:spLocks noGrp="1"/>
          </p:cNvSpPr>
          <p:nvPr>
            <p:ph type="title"/>
          </p:nvPr>
        </p:nvSpPr>
        <p:spPr>
          <a:xfrm>
            <a:off x="4820700" y="4141150"/>
            <a:ext cx="4018500" cy="572700"/>
          </a:xfrm>
          <a:prstGeom prst="rect">
            <a:avLst/>
          </a:prstGeom>
        </p:spPr>
        <p:txBody>
          <a:bodyPr lIns="91425" tIns="91425" rIns="91425" bIns="91425" anchor="ctr" anchorCtr="0">
            <a:noAutofit/>
          </a:bodyPr>
          <a:lstStyle/>
          <a:p>
            <a:pPr lvl="0" algn="r" rtl="0">
              <a:spcBef>
                <a:spcPts val="0"/>
              </a:spcBef>
              <a:buNone/>
            </a:pPr>
            <a:r>
              <a:rPr lang="en">
                <a:solidFill>
                  <a:srgbClr val="FFFFFF"/>
                </a:solidFill>
              </a:rPr>
              <a:t>What you will hear today</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6097075" y="4117250"/>
            <a:ext cx="3046800" cy="572700"/>
          </a:xfrm>
          <a:prstGeom prst="rect">
            <a:avLst/>
          </a:prstGeom>
        </p:spPr>
        <p:txBody>
          <a:bodyPr lIns="91425" tIns="91425" rIns="91425" bIns="91425" anchor="ctr" anchorCtr="0">
            <a:noAutofit/>
          </a:bodyPr>
          <a:lstStyle/>
          <a:p>
            <a:pPr lvl="0" algn="r">
              <a:spcBef>
                <a:spcPts val="0"/>
              </a:spcBef>
              <a:buNone/>
            </a:pPr>
            <a:r>
              <a:rPr lang="en">
                <a:solidFill>
                  <a:srgbClr val="FFFFFF"/>
                </a:solidFill>
              </a:rPr>
              <a:t>What’s In the Box</a:t>
            </a:r>
          </a:p>
        </p:txBody>
      </p:sp>
      <p:pic>
        <p:nvPicPr>
          <p:cNvPr id="296" name="Shape 296"/>
          <p:cNvPicPr preferRelativeResize="0"/>
          <p:nvPr/>
        </p:nvPicPr>
        <p:blipFill>
          <a:blip r:embed="rId3">
            <a:alphaModFix/>
          </a:blip>
          <a:stretch>
            <a:fillRect/>
          </a:stretch>
        </p:blipFill>
        <p:spPr>
          <a:xfrm>
            <a:off x="7027475" y="390900"/>
            <a:ext cx="1881051" cy="2556624"/>
          </a:xfrm>
          <a:prstGeom prst="rect">
            <a:avLst/>
          </a:prstGeom>
          <a:noFill/>
          <a:ln>
            <a:noFill/>
          </a:ln>
        </p:spPr>
      </p:pic>
      <p:pic>
        <p:nvPicPr>
          <p:cNvPr id="297" name="Shape 297"/>
          <p:cNvPicPr preferRelativeResize="0"/>
          <p:nvPr/>
        </p:nvPicPr>
        <p:blipFill rotWithShape="1">
          <a:blip r:embed="rId4">
            <a:alphaModFix/>
          </a:blip>
          <a:srcRect l="20273" t="18900" r="22505" b="17780"/>
          <a:stretch/>
        </p:blipFill>
        <p:spPr>
          <a:xfrm rot="1299197">
            <a:off x="4648601" y="551756"/>
            <a:ext cx="2693575" cy="2234925"/>
          </a:xfrm>
          <a:prstGeom prst="rect">
            <a:avLst/>
          </a:prstGeom>
          <a:noFill/>
          <a:ln>
            <a:noFill/>
          </a:ln>
        </p:spPr>
      </p:pic>
      <p:pic>
        <p:nvPicPr>
          <p:cNvPr id="298" name="Shape 298"/>
          <p:cNvPicPr preferRelativeResize="0"/>
          <p:nvPr/>
        </p:nvPicPr>
        <p:blipFill rotWithShape="1">
          <a:blip r:embed="rId5">
            <a:alphaModFix/>
          </a:blip>
          <a:srcRect l="8235" t="9909" r="2438" b="2547"/>
          <a:stretch/>
        </p:blipFill>
        <p:spPr>
          <a:xfrm>
            <a:off x="2761262" y="907225"/>
            <a:ext cx="2073375" cy="1523975"/>
          </a:xfrm>
          <a:prstGeom prst="rect">
            <a:avLst/>
          </a:prstGeom>
          <a:noFill/>
          <a:ln>
            <a:noFill/>
          </a:ln>
        </p:spPr>
      </p:pic>
      <p:pic>
        <p:nvPicPr>
          <p:cNvPr id="299" name="Shape 299"/>
          <p:cNvPicPr preferRelativeResize="0"/>
          <p:nvPr/>
        </p:nvPicPr>
        <p:blipFill rotWithShape="1">
          <a:blip r:embed="rId6">
            <a:alphaModFix/>
          </a:blip>
          <a:srcRect l="4571" t="10138" r="5604" b="11991"/>
          <a:stretch/>
        </p:blipFill>
        <p:spPr>
          <a:xfrm>
            <a:off x="226187" y="907225"/>
            <a:ext cx="2253414" cy="1523975"/>
          </a:xfrm>
          <a:prstGeom prst="rect">
            <a:avLst/>
          </a:prstGeom>
          <a:noFill/>
          <a:ln>
            <a:noFill/>
          </a:ln>
        </p:spPr>
      </p:pic>
      <p:sp>
        <p:nvSpPr>
          <p:cNvPr id="300" name="Shape 300"/>
          <p:cNvSpPr txBox="1"/>
          <p:nvPr/>
        </p:nvSpPr>
        <p:spPr>
          <a:xfrm>
            <a:off x="245300" y="2671025"/>
            <a:ext cx="2215200" cy="434400"/>
          </a:xfrm>
          <a:prstGeom prst="rect">
            <a:avLst/>
          </a:prstGeom>
          <a:noFill/>
          <a:ln>
            <a:noFill/>
          </a:ln>
        </p:spPr>
        <p:txBody>
          <a:bodyPr lIns="91425" tIns="91425" rIns="91425" bIns="91425" anchor="t" anchorCtr="0">
            <a:noAutofit/>
          </a:bodyPr>
          <a:lstStyle/>
          <a:p>
            <a:pPr marL="0" lvl="0" indent="0" algn="ctr" rtl="0">
              <a:lnSpc>
                <a:spcPct val="115000"/>
              </a:lnSpc>
              <a:spcBef>
                <a:spcPts val="0"/>
              </a:spcBef>
              <a:buNone/>
            </a:pPr>
            <a:r>
              <a:rPr lang="en" sz="1600" b="1">
                <a:latin typeface="Source Sans Pro"/>
                <a:ea typeface="Source Sans Pro"/>
                <a:cs typeface="Source Sans Pro"/>
                <a:sym typeface="Source Sans Pro"/>
              </a:rPr>
              <a:t>OIAB Earhart</a:t>
            </a:r>
          </a:p>
        </p:txBody>
      </p:sp>
      <p:sp>
        <p:nvSpPr>
          <p:cNvPr id="301" name="Shape 301"/>
          <p:cNvSpPr txBox="1"/>
          <p:nvPr/>
        </p:nvSpPr>
        <p:spPr>
          <a:xfrm>
            <a:off x="2761275" y="2671025"/>
            <a:ext cx="2073300" cy="434400"/>
          </a:xfrm>
          <a:prstGeom prst="rect">
            <a:avLst/>
          </a:prstGeom>
          <a:noFill/>
          <a:ln>
            <a:noFill/>
          </a:ln>
        </p:spPr>
        <p:txBody>
          <a:bodyPr lIns="91425" tIns="91425" rIns="91425" bIns="91425" anchor="t" anchorCtr="0">
            <a:noAutofit/>
          </a:bodyPr>
          <a:lstStyle/>
          <a:p>
            <a:pPr marL="0" lvl="0" indent="0" algn="ctr" rtl="0">
              <a:lnSpc>
                <a:spcPct val="115000"/>
              </a:lnSpc>
              <a:spcBef>
                <a:spcPts val="0"/>
              </a:spcBef>
              <a:buNone/>
            </a:pPr>
            <a:r>
              <a:rPr lang="en" sz="1600" b="1">
                <a:latin typeface="Source Sans Pro"/>
                <a:ea typeface="Source Sans Pro"/>
                <a:cs typeface="Source Sans Pro"/>
                <a:sym typeface="Source Sans Pro"/>
              </a:rPr>
              <a:t>OIAB Curie</a:t>
            </a:r>
          </a:p>
        </p:txBody>
      </p:sp>
      <p:sp>
        <p:nvSpPr>
          <p:cNvPr id="302" name="Shape 302"/>
          <p:cNvSpPr txBox="1"/>
          <p:nvPr/>
        </p:nvSpPr>
        <p:spPr>
          <a:xfrm>
            <a:off x="5110162" y="2671025"/>
            <a:ext cx="2215200" cy="434400"/>
          </a:xfrm>
          <a:prstGeom prst="rect">
            <a:avLst/>
          </a:prstGeom>
          <a:noFill/>
          <a:ln>
            <a:noFill/>
          </a:ln>
        </p:spPr>
        <p:txBody>
          <a:bodyPr lIns="91425" tIns="91425" rIns="91425" bIns="91425" anchor="t" anchorCtr="0">
            <a:noAutofit/>
          </a:bodyPr>
          <a:lstStyle/>
          <a:p>
            <a:pPr marL="0" lvl="0" indent="0" algn="ctr" rtl="0">
              <a:lnSpc>
                <a:spcPct val="115000"/>
              </a:lnSpc>
              <a:spcBef>
                <a:spcPts val="0"/>
              </a:spcBef>
              <a:buNone/>
            </a:pPr>
            <a:r>
              <a:rPr lang="en" sz="1600" b="1">
                <a:latin typeface="Source Sans Pro"/>
                <a:ea typeface="Source Sans Pro"/>
                <a:cs typeface="Source Sans Pro"/>
                <a:sym typeface="Source Sans Pro"/>
              </a:rPr>
              <a:t>Walt’s Storybook</a:t>
            </a:r>
          </a:p>
        </p:txBody>
      </p:sp>
      <p:sp>
        <p:nvSpPr>
          <p:cNvPr id="303" name="Shape 303"/>
          <p:cNvSpPr txBox="1"/>
          <p:nvPr/>
        </p:nvSpPr>
        <p:spPr>
          <a:xfrm>
            <a:off x="7459050" y="3105425"/>
            <a:ext cx="1373400" cy="434400"/>
          </a:xfrm>
          <a:prstGeom prst="rect">
            <a:avLst/>
          </a:prstGeom>
          <a:noFill/>
          <a:ln>
            <a:noFill/>
          </a:ln>
        </p:spPr>
        <p:txBody>
          <a:bodyPr lIns="91425" tIns="91425" rIns="91425" bIns="91425" anchor="t" anchorCtr="0">
            <a:noAutofit/>
          </a:bodyPr>
          <a:lstStyle/>
          <a:p>
            <a:pPr marL="0" lvl="0" indent="0" algn="ctr" rtl="0">
              <a:lnSpc>
                <a:spcPct val="115000"/>
              </a:lnSpc>
              <a:spcBef>
                <a:spcPts val="0"/>
              </a:spcBef>
              <a:buNone/>
            </a:pPr>
            <a:r>
              <a:rPr lang="en" sz="1600" b="1">
                <a:latin typeface="Source Sans Pro"/>
                <a:ea typeface="Source Sans Pro"/>
                <a:cs typeface="Source Sans Pro"/>
                <a:sym typeface="Source Sans Pro"/>
              </a:rPr>
              <a:t>CIAC</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131300" y="965875"/>
            <a:ext cx="7497600" cy="1940700"/>
          </a:xfrm>
          <a:prstGeom prst="rect">
            <a:avLst/>
          </a:prstGeom>
        </p:spPr>
        <p:txBody>
          <a:bodyPr lIns="91425" tIns="91425" rIns="91425" bIns="91425" anchor="ctr" anchorCtr="0">
            <a:noAutofit/>
          </a:bodyPr>
          <a:lstStyle/>
          <a:p>
            <a:pPr lvl="0">
              <a:spcBef>
                <a:spcPts val="0"/>
              </a:spcBef>
              <a:buNone/>
            </a:pPr>
            <a:r>
              <a:rPr lang="en" b="1">
                <a:solidFill>
                  <a:srgbClr val="1155CC"/>
                </a:solidFill>
              </a:rPr>
              <a:t>“The Adventures of Walt”</a:t>
            </a:r>
          </a:p>
        </p:txBody>
      </p:sp>
      <p:pic>
        <p:nvPicPr>
          <p:cNvPr id="309" name="Shape 309"/>
          <p:cNvPicPr preferRelativeResize="0"/>
          <p:nvPr/>
        </p:nvPicPr>
        <p:blipFill rotWithShape="1">
          <a:blip r:embed="rId3">
            <a:alphaModFix/>
          </a:blip>
          <a:srcRect/>
          <a:stretch/>
        </p:blipFill>
        <p:spPr>
          <a:xfrm>
            <a:off x="7185650" y="370523"/>
            <a:ext cx="1593600" cy="3131400"/>
          </a:xfrm>
          <a:prstGeom prst="rect">
            <a:avLst/>
          </a:prstGeom>
          <a:noFill/>
          <a:ln>
            <a:noFill/>
          </a:ln>
        </p:spPr>
      </p:pic>
      <p:sp>
        <p:nvSpPr>
          <p:cNvPr id="310" name="Shape 310"/>
          <p:cNvSpPr txBox="1">
            <a:spLocks noGrp="1"/>
          </p:cNvSpPr>
          <p:nvPr>
            <p:ph type="title"/>
          </p:nvPr>
        </p:nvSpPr>
        <p:spPr>
          <a:xfrm>
            <a:off x="5562250" y="4177075"/>
            <a:ext cx="3581700" cy="572700"/>
          </a:xfrm>
          <a:prstGeom prst="rect">
            <a:avLst/>
          </a:prstGeom>
        </p:spPr>
        <p:txBody>
          <a:bodyPr lIns="91425" tIns="91425" rIns="91425" bIns="91425" anchor="t" anchorCtr="0">
            <a:noAutofit/>
          </a:bodyPr>
          <a:lstStyle/>
          <a:p>
            <a:pPr lvl="0" algn="r" rtl="0">
              <a:spcBef>
                <a:spcPts val="0"/>
              </a:spcBef>
              <a:buNone/>
            </a:pPr>
            <a:r>
              <a:rPr lang="en" sz="2800" b="1">
                <a:solidFill>
                  <a:srgbClr val="FFFFFF"/>
                </a:solidFill>
              </a:rPr>
              <a:t>Our STEM Storybook</a:t>
            </a:r>
          </a:p>
          <a:p>
            <a:pPr lvl="0" rtl="0">
              <a:spcBef>
                <a:spcPts val="0"/>
              </a:spcBef>
              <a:buNone/>
            </a:pPr>
            <a:endParaRPr/>
          </a:p>
        </p:txBody>
      </p:sp>
    </p:spTree>
  </p:cSld>
  <p:clrMapOvr>
    <a:masterClrMapping/>
  </p:clrMapOvr>
  <p:transition spd="slow">
    <p:fade/>
  </p:transition>
</p:sld>
</file>

<file path=ppt/theme/theme1.xml><?xml version="1.0" encoding="utf-8"?>
<a:theme xmlns:a="http://schemas.openxmlformats.org/drawingml/2006/main" name="Angles">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velis">
  <a:themeElements>
    <a:clrScheme name="Novelis Theme">
      <a:dk1>
        <a:srgbClr val="000000"/>
      </a:dk1>
      <a:lt1>
        <a:srgbClr val="FFFFFF"/>
      </a:lt1>
      <a:dk2>
        <a:srgbClr val="1F497D"/>
      </a:dk2>
      <a:lt2>
        <a:srgbClr val="00532A"/>
      </a:lt2>
      <a:accent1>
        <a:srgbClr val="A1DD00"/>
      </a:accent1>
      <a:accent2>
        <a:srgbClr val="00ADFB"/>
      </a:accent2>
      <a:accent3>
        <a:srgbClr val="5FBC23"/>
      </a:accent3>
      <a:accent4>
        <a:srgbClr val="1D428A"/>
      </a:accent4>
      <a:accent5>
        <a:srgbClr val="00532A"/>
      </a:accent5>
      <a:accent6>
        <a:srgbClr val="0E2961"/>
      </a:accent6>
      <a:hlink>
        <a:srgbClr val="A1DD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3220</Words>
  <Application>Microsoft Office PowerPoint</Application>
  <PresentationFormat>On-screen Show (16:9)</PresentationFormat>
  <Paragraphs>329</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Merriweather Sans</vt:lpstr>
      <vt:lpstr>Droid Sans</vt:lpstr>
      <vt:lpstr>Noto Sans Symbols</vt:lpstr>
      <vt:lpstr>Source Sans Pro</vt:lpstr>
      <vt:lpstr>Calibri</vt:lpstr>
      <vt:lpstr>Georgia</vt:lpstr>
      <vt:lpstr>Angles</vt:lpstr>
      <vt:lpstr>Novelis</vt:lpstr>
      <vt:lpstr>PowerPoint Presentation</vt:lpstr>
      <vt:lpstr>We Believe...</vt:lpstr>
      <vt:lpstr>STEM is important</vt:lpstr>
      <vt:lpstr>Engaging  Girls</vt:lpstr>
      <vt:lpstr>Walt’s Toolbox - Answering Needs</vt:lpstr>
      <vt:lpstr>Empowering Teams</vt:lpstr>
      <vt:lpstr>What you will hear today</vt:lpstr>
      <vt:lpstr>What’s In the Box</vt:lpstr>
      <vt:lpstr>“The Adventures of Walt”</vt:lpstr>
      <vt:lpstr>Inside the Book </vt:lpstr>
      <vt:lpstr>Outreach in a Box: Earhart</vt:lpstr>
      <vt:lpstr>World wide distribution </vt:lpstr>
      <vt:lpstr>Inspiring Kids </vt:lpstr>
      <vt:lpstr>Outreach in a Box: Curie</vt:lpstr>
      <vt:lpstr>Cool Industry Materials</vt:lpstr>
      <vt:lpstr>Places for Use</vt:lpstr>
      <vt:lpstr>Camp in a Can</vt:lpstr>
      <vt:lpstr>Importance of STEM Camps </vt:lpstr>
      <vt:lpstr>Facing Challenges</vt:lpstr>
      <vt:lpstr>We’ve Got You Covered</vt:lpstr>
      <vt:lpstr>Easy Model for Everybody</vt:lpstr>
      <vt:lpstr>Useful Support Material</vt:lpstr>
      <vt:lpstr>PowerPoint Presentation</vt:lpstr>
      <vt:lpstr>Novelis &amp;  Walton Robotics</vt:lpstr>
      <vt:lpstr>Novelis: Who We Are</vt:lpstr>
      <vt:lpstr>Importance of  Community Engagement</vt:lpstr>
      <vt:lpstr>Novelis  Talent</vt:lpstr>
      <vt:lpstr>More Reasons for  FIRST Partnership</vt:lpstr>
      <vt:lpstr>A Valuable  Partnership</vt:lpstr>
      <vt:lpstr>A Valuable  Partnership</vt:lpstr>
      <vt:lpstr>How to Engage  Your Sponsors</vt:lpstr>
      <vt:lpstr>Key  Takeaways</vt:lpstr>
      <vt:lpstr>How do I get a Kit?</vt:lpstr>
      <vt:lpstr>Got Questions?</vt:lpstr>
      <vt:lpstr>Thanks!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Sachs</dc:creator>
  <cp:lastModifiedBy>Jamie Sachs</cp:lastModifiedBy>
  <cp:revision>2</cp:revision>
  <dcterms:modified xsi:type="dcterms:W3CDTF">2016-05-16T18:43:16Z</dcterms:modified>
</cp:coreProperties>
</file>