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38404800" cy="38404800"/>
  <p:notesSz cx="36722050" cy="21126450"/>
  <p:defaultTextStyle>
    <a:defPPr>
      <a:defRPr lang="en-US"/>
    </a:defPPr>
    <a:lvl1pPr marL="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1pPr>
    <a:lvl2pPr marL="156751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2pPr>
    <a:lvl3pPr marL="3135020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3pPr>
    <a:lvl4pPr marL="470253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4pPr>
    <a:lvl5pPr marL="627004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5pPr>
    <a:lvl6pPr marL="783755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6pPr>
    <a:lvl7pPr marL="940506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7pPr>
    <a:lvl8pPr marL="10972571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8pPr>
    <a:lvl9pPr marL="12540082" algn="l" defTabSz="3135020" rtl="0" eaLnBrk="1" latinLnBrk="0" hangingPunct="1">
      <a:defRPr sz="6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0" d="100"/>
          <a:sy n="20" d="100"/>
        </p:scale>
        <p:origin x="-990" y="-120"/>
      </p:cViewPr>
      <p:guideLst>
        <p:guide orient="horz" pos="12096"/>
        <p:guide pos="1209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80360" y="11930384"/>
            <a:ext cx="32644080" cy="82321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760720" y="21762720"/>
            <a:ext cx="26883360" cy="98145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675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350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7025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700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8375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405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843480" y="1537975"/>
            <a:ext cx="8641080" cy="3276854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20240" y="1537975"/>
            <a:ext cx="25283160" cy="3276854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3715" y="24678644"/>
            <a:ext cx="32644080" cy="7627620"/>
          </a:xfrm>
        </p:spPr>
        <p:txBody>
          <a:bodyPr anchor="t"/>
          <a:lstStyle>
            <a:lvl1pPr algn="l">
              <a:defRPr sz="137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33715" y="16277595"/>
            <a:ext cx="32644080" cy="8401047"/>
          </a:xfrm>
        </p:spPr>
        <p:txBody>
          <a:bodyPr anchor="b"/>
          <a:lstStyle>
            <a:lvl1pPr marL="0" indent="0">
              <a:buNone/>
              <a:defRPr sz="6900">
                <a:solidFill>
                  <a:schemeClr val="tx1">
                    <a:tint val="75000"/>
                  </a:schemeClr>
                </a:solidFill>
              </a:defRPr>
            </a:lvl1pPr>
            <a:lvl2pPr marL="1567510" indent="0">
              <a:buNone/>
              <a:defRPr sz="6200">
                <a:solidFill>
                  <a:schemeClr val="tx1">
                    <a:tint val="75000"/>
                  </a:schemeClr>
                </a:solidFill>
              </a:defRPr>
            </a:lvl2pPr>
            <a:lvl3pPr marL="3135020" indent="0">
              <a:buNone/>
              <a:defRPr sz="5500">
                <a:solidFill>
                  <a:schemeClr val="tx1">
                    <a:tint val="75000"/>
                  </a:schemeClr>
                </a:solidFill>
              </a:defRPr>
            </a:lvl3pPr>
            <a:lvl4pPr marL="470253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4pPr>
            <a:lvl5pPr marL="627004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5pPr>
            <a:lvl6pPr marL="783755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6pPr>
            <a:lvl7pPr marL="940506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7pPr>
            <a:lvl8pPr marL="10972571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8pPr>
            <a:lvl9pPr marL="12540082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20240" y="8961122"/>
            <a:ext cx="16962120" cy="25345394"/>
          </a:xfrm>
        </p:spPr>
        <p:txBody>
          <a:bodyPr/>
          <a:lstStyle>
            <a:lvl1pPr>
              <a:defRPr sz="9600"/>
            </a:lvl1pPr>
            <a:lvl2pPr>
              <a:defRPr sz="8200"/>
            </a:lvl2pPr>
            <a:lvl3pPr>
              <a:defRPr sz="69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522440" y="8961122"/>
            <a:ext cx="16962120" cy="25345394"/>
          </a:xfrm>
        </p:spPr>
        <p:txBody>
          <a:bodyPr/>
          <a:lstStyle>
            <a:lvl1pPr>
              <a:defRPr sz="9600"/>
            </a:lvl1pPr>
            <a:lvl2pPr>
              <a:defRPr sz="8200"/>
            </a:lvl2pPr>
            <a:lvl3pPr>
              <a:defRPr sz="6900"/>
            </a:lvl3pPr>
            <a:lvl4pPr>
              <a:defRPr sz="6200"/>
            </a:lvl4pPr>
            <a:lvl5pPr>
              <a:defRPr sz="6200"/>
            </a:lvl5pPr>
            <a:lvl6pPr>
              <a:defRPr sz="6200"/>
            </a:lvl6pPr>
            <a:lvl7pPr>
              <a:defRPr sz="6200"/>
            </a:lvl7pPr>
            <a:lvl8pPr>
              <a:defRPr sz="6200"/>
            </a:lvl8pPr>
            <a:lvl9pPr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1" y="8596633"/>
            <a:ext cx="16968790" cy="3582667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0241" y="12179300"/>
            <a:ext cx="16968790" cy="22127214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509107" y="8596633"/>
            <a:ext cx="16975455" cy="3582667"/>
          </a:xfrm>
        </p:spPr>
        <p:txBody>
          <a:bodyPr anchor="b"/>
          <a:lstStyle>
            <a:lvl1pPr marL="0" indent="0">
              <a:buNone/>
              <a:defRPr sz="8200" b="1"/>
            </a:lvl1pPr>
            <a:lvl2pPr marL="1567510" indent="0">
              <a:buNone/>
              <a:defRPr sz="6900" b="1"/>
            </a:lvl2pPr>
            <a:lvl3pPr marL="3135020" indent="0">
              <a:buNone/>
              <a:defRPr sz="6200" b="1"/>
            </a:lvl3pPr>
            <a:lvl4pPr marL="4702531" indent="0">
              <a:buNone/>
              <a:defRPr sz="5500" b="1"/>
            </a:lvl4pPr>
            <a:lvl5pPr marL="6270041" indent="0">
              <a:buNone/>
              <a:defRPr sz="5500" b="1"/>
            </a:lvl5pPr>
            <a:lvl6pPr marL="7837551" indent="0">
              <a:buNone/>
              <a:defRPr sz="5500" b="1"/>
            </a:lvl6pPr>
            <a:lvl7pPr marL="9405061" indent="0">
              <a:buNone/>
              <a:defRPr sz="5500" b="1"/>
            </a:lvl7pPr>
            <a:lvl8pPr marL="10972571" indent="0">
              <a:buNone/>
              <a:defRPr sz="5500" b="1"/>
            </a:lvl8pPr>
            <a:lvl9pPr marL="12540082" indent="0">
              <a:buNone/>
              <a:defRPr sz="5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509107" y="12179300"/>
            <a:ext cx="16975455" cy="22127214"/>
          </a:xfrm>
        </p:spPr>
        <p:txBody>
          <a:bodyPr/>
          <a:lstStyle>
            <a:lvl1pPr>
              <a:defRPr sz="8200"/>
            </a:lvl1pPr>
            <a:lvl2pPr>
              <a:defRPr sz="6900"/>
            </a:lvl2pPr>
            <a:lvl3pPr>
              <a:defRPr sz="6200"/>
            </a:lvl3pPr>
            <a:lvl4pPr>
              <a:defRPr sz="5500"/>
            </a:lvl4pPr>
            <a:lvl5pPr>
              <a:defRPr sz="5500"/>
            </a:lvl5pPr>
            <a:lvl6pPr>
              <a:defRPr sz="5500"/>
            </a:lvl6pPr>
            <a:lvl7pPr>
              <a:defRPr sz="5500"/>
            </a:lvl7pPr>
            <a:lvl8pPr>
              <a:defRPr sz="5500"/>
            </a:lvl8pPr>
            <a:lvl9pPr>
              <a:defRPr sz="5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6" y="1529080"/>
            <a:ext cx="12634915" cy="6507480"/>
          </a:xfrm>
        </p:spPr>
        <p:txBody>
          <a:bodyPr anchor="b"/>
          <a:lstStyle>
            <a:lvl1pPr algn="l">
              <a:defRPr sz="6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015210" y="1529082"/>
            <a:ext cx="21469350" cy="32777434"/>
          </a:xfrm>
        </p:spPr>
        <p:txBody>
          <a:bodyPr/>
          <a:lstStyle>
            <a:lvl1pPr>
              <a:defRPr sz="11000"/>
            </a:lvl1pPr>
            <a:lvl2pPr>
              <a:defRPr sz="9600"/>
            </a:lvl2pPr>
            <a:lvl3pPr>
              <a:defRPr sz="8200"/>
            </a:lvl3pPr>
            <a:lvl4pPr>
              <a:defRPr sz="6900"/>
            </a:lvl4pPr>
            <a:lvl5pPr>
              <a:defRPr sz="6900"/>
            </a:lvl5pPr>
            <a:lvl6pPr>
              <a:defRPr sz="6900"/>
            </a:lvl6pPr>
            <a:lvl7pPr>
              <a:defRPr sz="6900"/>
            </a:lvl7pPr>
            <a:lvl8pPr>
              <a:defRPr sz="6900"/>
            </a:lvl8pPr>
            <a:lvl9pPr>
              <a:defRPr sz="6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6" y="8036562"/>
            <a:ext cx="12634915" cy="26269954"/>
          </a:xfrm>
        </p:spPr>
        <p:txBody>
          <a:bodyPr/>
          <a:lstStyle>
            <a:lvl1pPr marL="0" indent="0">
              <a:buNone/>
              <a:defRPr sz="4800"/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27610" y="26883360"/>
            <a:ext cx="23042880" cy="3173734"/>
          </a:xfrm>
        </p:spPr>
        <p:txBody>
          <a:bodyPr anchor="b"/>
          <a:lstStyle>
            <a:lvl1pPr algn="l">
              <a:defRPr sz="6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527610" y="3431540"/>
            <a:ext cx="23042880" cy="23042880"/>
          </a:xfrm>
        </p:spPr>
        <p:txBody>
          <a:bodyPr/>
          <a:lstStyle>
            <a:lvl1pPr marL="0" indent="0">
              <a:buNone/>
              <a:defRPr sz="11000"/>
            </a:lvl1pPr>
            <a:lvl2pPr marL="1567510" indent="0">
              <a:buNone/>
              <a:defRPr sz="9600"/>
            </a:lvl2pPr>
            <a:lvl3pPr marL="3135020" indent="0">
              <a:buNone/>
              <a:defRPr sz="8200"/>
            </a:lvl3pPr>
            <a:lvl4pPr marL="4702531" indent="0">
              <a:buNone/>
              <a:defRPr sz="6900"/>
            </a:lvl4pPr>
            <a:lvl5pPr marL="6270041" indent="0">
              <a:buNone/>
              <a:defRPr sz="6900"/>
            </a:lvl5pPr>
            <a:lvl6pPr marL="7837551" indent="0">
              <a:buNone/>
              <a:defRPr sz="6900"/>
            </a:lvl6pPr>
            <a:lvl7pPr marL="9405061" indent="0">
              <a:buNone/>
              <a:defRPr sz="6900"/>
            </a:lvl7pPr>
            <a:lvl8pPr marL="10972571" indent="0">
              <a:buNone/>
              <a:defRPr sz="6900"/>
            </a:lvl8pPr>
            <a:lvl9pPr marL="12540082" indent="0">
              <a:buNone/>
              <a:defRPr sz="69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27610" y="30057093"/>
            <a:ext cx="23042880" cy="4507227"/>
          </a:xfrm>
        </p:spPr>
        <p:txBody>
          <a:bodyPr/>
          <a:lstStyle>
            <a:lvl1pPr marL="0" indent="0">
              <a:buNone/>
              <a:defRPr sz="4800"/>
            </a:lvl1pPr>
            <a:lvl2pPr marL="1567510" indent="0">
              <a:buNone/>
              <a:defRPr sz="4100"/>
            </a:lvl2pPr>
            <a:lvl3pPr marL="3135020" indent="0">
              <a:buNone/>
              <a:defRPr sz="3400"/>
            </a:lvl3pPr>
            <a:lvl4pPr marL="4702531" indent="0">
              <a:buNone/>
              <a:defRPr sz="3100"/>
            </a:lvl4pPr>
            <a:lvl5pPr marL="6270041" indent="0">
              <a:buNone/>
              <a:defRPr sz="3100"/>
            </a:lvl5pPr>
            <a:lvl6pPr marL="7837551" indent="0">
              <a:buNone/>
              <a:defRPr sz="3100"/>
            </a:lvl6pPr>
            <a:lvl7pPr marL="9405061" indent="0">
              <a:buNone/>
              <a:defRPr sz="3100"/>
            </a:lvl7pPr>
            <a:lvl8pPr marL="10972571" indent="0">
              <a:buNone/>
              <a:defRPr sz="3100"/>
            </a:lvl8pPr>
            <a:lvl9pPr marL="12540082" indent="0">
              <a:buNone/>
              <a:defRPr sz="31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20240" y="1537974"/>
            <a:ext cx="34564320" cy="6400800"/>
          </a:xfrm>
          <a:prstGeom prst="rect">
            <a:avLst/>
          </a:prstGeom>
        </p:spPr>
        <p:txBody>
          <a:bodyPr vert="horz" lIns="313502" tIns="156751" rIns="313502" bIns="156751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20240" y="8961122"/>
            <a:ext cx="34564320" cy="25345394"/>
          </a:xfrm>
          <a:prstGeom prst="rect">
            <a:avLst/>
          </a:prstGeom>
        </p:spPr>
        <p:txBody>
          <a:bodyPr vert="horz" lIns="313502" tIns="156751" rIns="313502" bIns="15675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20240" y="35595564"/>
            <a:ext cx="8961120" cy="20447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l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F45C9-F0B0-49E1-8916-F9CF068274AD}" type="datetimeFigureOut">
              <a:rPr lang="en-US" smtClean="0"/>
              <a:pPr/>
              <a:t>12/7/2009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3121640" y="35595564"/>
            <a:ext cx="12161520" cy="20447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ct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7523440" y="35595564"/>
            <a:ext cx="8961120" cy="2044700"/>
          </a:xfrm>
          <a:prstGeom prst="rect">
            <a:avLst/>
          </a:prstGeom>
        </p:spPr>
        <p:txBody>
          <a:bodyPr vert="horz" lIns="313502" tIns="156751" rIns="313502" bIns="156751" rtlCol="0" anchor="ctr"/>
          <a:lstStyle>
            <a:lvl1pPr algn="r">
              <a:defRPr sz="4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68450-88BA-47B6-B253-0C2C7C31E2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35020" rtl="0" eaLnBrk="1" latinLnBrk="0" hangingPunct="1">
        <a:spcBef>
          <a:spcPct val="0"/>
        </a:spcBef>
        <a:buNone/>
        <a:defRPr sz="1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75633" indent="-1175633" algn="l" defTabSz="3135020" rtl="0" eaLnBrk="1" latinLnBrk="0" hangingPunct="1">
        <a:spcBef>
          <a:spcPct val="20000"/>
        </a:spcBef>
        <a:buFont typeface="Arial" pitchFamily="34" charset="0"/>
        <a:buChar char="•"/>
        <a:defRPr sz="1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47204" indent="-979694" algn="l" defTabSz="3135020" rtl="0" eaLnBrk="1" latinLnBrk="0" hangingPunct="1">
        <a:spcBef>
          <a:spcPct val="20000"/>
        </a:spcBef>
        <a:buFont typeface="Arial" pitchFamily="34" charset="0"/>
        <a:buChar char="–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3918776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8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286" indent="-783755" algn="l" defTabSz="3135020" rtl="0" eaLnBrk="1" latinLnBrk="0" hangingPunct="1">
        <a:spcBef>
          <a:spcPct val="20000"/>
        </a:spcBef>
        <a:buFont typeface="Arial" pitchFamily="34" charset="0"/>
        <a:buChar char="–"/>
        <a:defRPr sz="6900" kern="1200">
          <a:solidFill>
            <a:schemeClr val="tx1"/>
          </a:solidFill>
          <a:latin typeface="+mn-lt"/>
          <a:ea typeface="+mn-ea"/>
          <a:cs typeface="+mn-cs"/>
        </a:defRPr>
      </a:lvl4pPr>
      <a:lvl5pPr marL="7053796" indent="-783755" algn="l" defTabSz="3135020" rtl="0" eaLnBrk="1" latinLnBrk="0" hangingPunct="1">
        <a:spcBef>
          <a:spcPct val="20000"/>
        </a:spcBef>
        <a:buFont typeface="Arial" pitchFamily="34" charset="0"/>
        <a:buChar char="»"/>
        <a:defRPr sz="6900" kern="1200">
          <a:solidFill>
            <a:schemeClr val="tx1"/>
          </a:solidFill>
          <a:latin typeface="+mn-lt"/>
          <a:ea typeface="+mn-ea"/>
          <a:cs typeface="+mn-cs"/>
        </a:defRPr>
      </a:lvl5pPr>
      <a:lvl6pPr marL="8621306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6pPr>
      <a:lvl7pPr marL="10188816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7pPr>
      <a:lvl8pPr marL="11756327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8pPr>
      <a:lvl9pPr marL="13323837" indent="-783755" algn="l" defTabSz="3135020" rtl="0" eaLnBrk="1" latinLnBrk="0" hangingPunct="1">
        <a:spcBef>
          <a:spcPct val="20000"/>
        </a:spcBef>
        <a:buFont typeface="Arial" pitchFamily="34" charset="0"/>
        <a:buChar char="•"/>
        <a:defRPr sz="6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1pPr>
      <a:lvl2pPr marL="156751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2pPr>
      <a:lvl3pPr marL="3135020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3pPr>
      <a:lvl4pPr marL="470253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4pPr>
      <a:lvl5pPr marL="627004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5pPr>
      <a:lvl6pPr marL="783755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6pPr>
      <a:lvl7pPr marL="940506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7pPr>
      <a:lvl8pPr marL="10972571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8pPr>
      <a:lvl9pPr marL="12540082" algn="l" defTabSz="3135020" rtl="0" eaLnBrk="1" latinLnBrk="0" hangingPunct="1">
        <a:defRPr sz="6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1828800" y="1828800"/>
            <a:ext cx="34747200" cy="34747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114800" y="4114800"/>
            <a:ext cx="30175200" cy="30175200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8686800" y="8686800"/>
            <a:ext cx="21031200" cy="2103120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0972800" y="10972800"/>
            <a:ext cx="16459200" cy="164592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FIRSTlogoR_color_cmyk2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658600" y="12268200"/>
            <a:ext cx="14630400" cy="1218896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E6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First Foundation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narosenberg</dc:creator>
  <cp:lastModifiedBy>narosenberg</cp:lastModifiedBy>
  <cp:revision>18</cp:revision>
  <dcterms:created xsi:type="dcterms:W3CDTF">2009-07-20T19:41:17Z</dcterms:created>
  <dcterms:modified xsi:type="dcterms:W3CDTF">2009-12-07T15:46:28Z</dcterms:modified>
</cp:coreProperties>
</file>