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3"/>
  </p:notesMasterIdLst>
  <p:sldIdLst>
    <p:sldId id="256" r:id="rId2"/>
  </p:sldIdLst>
  <p:sldSz cx="106886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6"/>
    <p:restoredTop sz="94694"/>
  </p:normalViewPr>
  <p:slideViewPr>
    <p:cSldViewPr snapToGrid="0" snapToObjects="1">
      <p:cViewPr varScale="1">
        <p:scale>
          <a:sx n="138" d="100"/>
          <a:sy n="138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143000"/>
            <a:ext cx="4359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1237717"/>
            <a:ext cx="9085342" cy="2632992"/>
          </a:xfrm>
        </p:spPr>
        <p:txBody>
          <a:bodyPr anchor="b"/>
          <a:lstStyle>
            <a:lvl1pPr algn="ctr"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080" y="3972247"/>
            <a:ext cx="8016479" cy="1825938"/>
          </a:xfrm>
        </p:spPr>
        <p:txBody>
          <a:bodyPr/>
          <a:lstStyle>
            <a:lvl1pPr marL="0" indent="0" algn="ctr">
              <a:buNone/>
              <a:defRPr sz="2647"/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7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9057" y="402652"/>
            <a:ext cx="2304738" cy="6409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844" y="402652"/>
            <a:ext cx="6780605" cy="64091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51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8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278" y="1885463"/>
            <a:ext cx="9218950" cy="3145935"/>
          </a:xfrm>
        </p:spPr>
        <p:txBody>
          <a:bodyPr anchor="b"/>
          <a:lstStyle>
            <a:lvl1pPr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278" y="5061159"/>
            <a:ext cx="9218950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3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844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123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402654"/>
            <a:ext cx="9218950" cy="146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237" y="1853949"/>
            <a:ext cx="4521794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237" y="2762541"/>
            <a:ext cx="4521794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124" y="1853949"/>
            <a:ext cx="4544063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124" y="2762541"/>
            <a:ext cx="4544063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5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0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7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063" y="1088912"/>
            <a:ext cx="5411123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8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063" y="1088912"/>
            <a:ext cx="5411123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8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844" y="402654"/>
            <a:ext cx="9218950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44" y="2013259"/>
            <a:ext cx="921895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844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612" y="7009643"/>
            <a:ext cx="36074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8850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+mn-lt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6A4304C5-550A-43F5-92BB-4C7C4E0ACA7A}"/>
</file>

<file path=customXml/itemProps2.xml><?xml version="1.0" encoding="utf-8"?>
<ds:datastoreItem xmlns:ds="http://schemas.openxmlformats.org/officeDocument/2006/customXml" ds:itemID="{73B9922C-67A5-411A-BF51-4896B59EEFF3}"/>
</file>

<file path=customXml/itemProps3.xml><?xml version="1.0" encoding="utf-8"?>
<ds:datastoreItem xmlns:ds="http://schemas.openxmlformats.org/officeDocument/2006/customXml" ds:itemID="{84FD1FE1-3842-4A30-9E4F-955B5CC5AF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14</cp:revision>
  <dcterms:created xsi:type="dcterms:W3CDTF">2022-05-31T18:32:21Z</dcterms:created>
  <dcterms:modified xsi:type="dcterms:W3CDTF">2023-10-04T23:15:31Z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