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3"/>
    <p:restoredTop sz="94694"/>
  </p:normalViewPr>
  <p:slideViewPr>
    <p:cSldViewPr snapToGrid="0" snapToObjects="1">
      <p:cViewPr>
        <p:scale>
          <a:sx n="122" d="100"/>
          <a:sy n="122" d="100"/>
        </p:scale>
        <p:origin x="1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3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7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26DD12E5-123B-4C84-B2F4-DFF3D48383EE}"/>
</file>

<file path=customXml/itemProps2.xml><?xml version="1.0" encoding="utf-8"?>
<ds:datastoreItem xmlns:ds="http://schemas.openxmlformats.org/officeDocument/2006/customXml" ds:itemID="{70FFE8AA-3B89-4C42-B36D-2E8A8F461AB9}"/>
</file>

<file path=customXml/itemProps3.xml><?xml version="1.0" encoding="utf-8"?>
<ds:datastoreItem xmlns:ds="http://schemas.openxmlformats.org/officeDocument/2006/customXml" ds:itemID="{B9468511-9A44-4430-A0DB-3567D72F77F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13</cp:revision>
  <dcterms:created xsi:type="dcterms:W3CDTF">2022-05-31T18:32:21Z</dcterms:created>
  <dcterms:modified xsi:type="dcterms:W3CDTF">2023-10-04T23:15:17Z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