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4"/>
  </p:sldMasterIdLst>
  <p:notesMasterIdLst>
    <p:notesMasterId r:id="rId6"/>
  </p:notesMasterIdLst>
  <p:sldIdLst>
    <p:sldId id="256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5481CB-46A4-44B4-8DD2-65D15116F611}" v="1" dt="2024-12-19T16:48:41.9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53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8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ise Anderson" userId="04f3b61a-abc5-46bb-b253-0ba5138a29d4" providerId="ADAL" clId="{2C5481CB-46A4-44B4-8DD2-65D15116F611}"/>
    <pc:docChg chg="modSld">
      <pc:chgData name="Denise Anderson" userId="04f3b61a-abc5-46bb-b253-0ba5138a29d4" providerId="ADAL" clId="{2C5481CB-46A4-44B4-8DD2-65D15116F611}" dt="2024-12-19T16:48:41.979" v="0" actId="767"/>
      <pc:docMkLst>
        <pc:docMk/>
      </pc:docMkLst>
      <pc:sldChg chg="addSp modSp">
        <pc:chgData name="Denise Anderson" userId="04f3b61a-abc5-46bb-b253-0ba5138a29d4" providerId="ADAL" clId="{2C5481CB-46A4-44B4-8DD2-65D15116F611}" dt="2024-12-19T16:48:41.979" v="0" actId="767"/>
        <pc:sldMkLst>
          <pc:docMk/>
          <pc:sldMk cId="1458496469" sldId="256"/>
        </pc:sldMkLst>
        <pc:spChg chg="add mod">
          <ac:chgData name="Denise Anderson" userId="04f3b61a-abc5-46bb-b253-0ba5138a29d4" providerId="ADAL" clId="{2C5481CB-46A4-44B4-8DD2-65D15116F611}" dt="2024-12-19T16:48:41.979" v="0" actId="767"/>
          <ac:spMkLst>
            <pc:docMk/>
            <pc:sldMk cId="1458496469" sldId="256"/>
            <ac:spMk id="2" creationId="{6B2B9E7F-66DD-D05D-E381-A23154AB99A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CFD02-6D21-6B42-A6C0-170095467AF6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43000"/>
            <a:ext cx="3990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58F57-3BD0-964E-BB1D-BE7F042A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2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1pPr>
    <a:lvl2pPr marL="31839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2pPr>
    <a:lvl3pPr marL="636788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3pPr>
    <a:lvl4pPr marL="955182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4pPr>
    <a:lvl5pPr marL="1273576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5pPr>
    <a:lvl6pPr marL="159197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6pPr>
    <a:lvl7pPr marL="191036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7pPr>
    <a:lvl8pPr marL="2228759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8pPr>
    <a:lvl9pPr marL="2547153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9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73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383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00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0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7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0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94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9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6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2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274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6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2B9E7F-66DD-D05D-E381-A23154AB99AD}"/>
              </a:ext>
            </a:extLst>
          </p:cNvPr>
          <p:cNvSpPr txBox="1"/>
          <p:nvPr/>
        </p:nvSpPr>
        <p:spPr>
          <a:xfrm>
            <a:off x="1688123" y="3176954"/>
            <a:ext cx="6658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96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8" ma:contentTypeDescription="Create a new document." ma:contentTypeScope="" ma:versionID="85e59bc15378281ca36d583c779953cf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56dd06387b4a8bf4780f322bcafcc855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Props1.xml><?xml version="1.0" encoding="utf-8"?>
<ds:datastoreItem xmlns:ds="http://schemas.openxmlformats.org/officeDocument/2006/customXml" ds:itemID="{6D8A53D9-40FB-4B7F-990A-49C7EE7188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34026A-3C97-4E58-92D4-B26E69AFA9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af78fb-f71c-4a6f-8d9d-8e46613456e0"/>
    <ds:schemaRef ds:uri="48f12688-8fd6-47b2-a22c-5b60723771af"/>
    <ds:schemaRef ds:uri="0bfdc619-4bd5-4a26-8e37-4be4446dc2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DFA946-6417-43C6-BE8C-82D995C24154}">
  <ds:schemaRefs>
    <ds:schemaRef ds:uri="http://schemas.microsoft.com/office/2006/metadata/properties"/>
    <ds:schemaRef ds:uri="http://schemas.microsoft.com/office/infopath/2007/PartnerControls"/>
    <ds:schemaRef ds:uri="7caf78fb-f71c-4a6f-8d9d-8e46613456e0"/>
    <ds:schemaRef ds:uri="0bfdc619-4bd5-4a26-8e37-4be4446dc23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Kraynik</dc:creator>
  <cp:lastModifiedBy>Denise Anderson</cp:lastModifiedBy>
  <cp:revision>14</cp:revision>
  <dcterms:created xsi:type="dcterms:W3CDTF">2022-05-31T18:32:21Z</dcterms:created>
  <dcterms:modified xsi:type="dcterms:W3CDTF">2024-12-19T16:48:46Z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