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6" r:id="rId3"/>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Questrial"/>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5" Type="http://schemas.openxmlformats.org/officeDocument/2006/relationships/font" Target="fonts/Questrial-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hiefdelphi.com/forums/showpost.php?p=1289946&amp;postcount=19" TargetMode="External"/><Relationship Id="rId3" Type="http://schemas.openxmlformats.org/officeDocument/2006/relationships/hyperlink" Target="http://www.vexrobotics.com/vexpro/motion/gearboxes/single-speed-double-reduction.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5" name="Shape 2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0" name="Shape 350"/>
        <p:cNvGrpSpPr/>
        <p:nvPr/>
      </p:nvGrpSpPr>
      <p:grpSpPr>
        <a:xfrm>
          <a:off x="0" y="0"/>
          <a:ext cx="0" cy="0"/>
          <a:chOff x="0" y="0"/>
          <a:chExt cx="0" cy="0"/>
        </a:xfrm>
      </p:grpSpPr>
      <p:sp>
        <p:nvSpPr>
          <p:cNvPr id="351" name="Shape 35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52" name="Shape 35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66" name="Shape 36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9" name="Shape 379"/>
        <p:cNvGrpSpPr/>
        <p:nvPr/>
      </p:nvGrpSpPr>
      <p:grpSpPr>
        <a:xfrm>
          <a:off x="0" y="0"/>
          <a:ext cx="0" cy="0"/>
          <a:chOff x="0" y="0"/>
          <a:chExt cx="0" cy="0"/>
        </a:xfrm>
      </p:grpSpPr>
      <p:sp>
        <p:nvSpPr>
          <p:cNvPr id="380" name="Shape 38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a:spcBef>
                <a:spcPts val="0"/>
              </a:spcBef>
              <a:buNone/>
            </a:pPr>
            <a:r>
              <a:rPr lang="en"/>
              <a:t>Nick start here</a:t>
            </a:r>
          </a:p>
          <a:p>
            <a:pPr lvl="0" rtl="0">
              <a:spcBef>
                <a:spcPts val="0"/>
              </a:spcBef>
              <a:buNone/>
            </a:pPr>
            <a:r>
              <a:t/>
            </a:r>
            <a:endParaRPr/>
          </a:p>
        </p:txBody>
      </p:sp>
      <p:sp>
        <p:nvSpPr>
          <p:cNvPr id="381" name="Shape 38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5" name="Shape 385"/>
        <p:cNvGrpSpPr/>
        <p:nvPr/>
      </p:nvGrpSpPr>
      <p:grpSpPr>
        <a:xfrm>
          <a:off x="0" y="0"/>
          <a:ext cx="0" cy="0"/>
          <a:chOff x="0" y="0"/>
          <a:chExt cx="0" cy="0"/>
        </a:xfrm>
      </p:grpSpPr>
      <p:sp>
        <p:nvSpPr>
          <p:cNvPr id="386" name="Shape 3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7" name="Shape 3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5" name="Shape 3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0" name="Shape 400"/>
        <p:cNvGrpSpPr/>
        <p:nvPr/>
      </p:nvGrpSpPr>
      <p:grpSpPr>
        <a:xfrm>
          <a:off x="0" y="0"/>
          <a:ext cx="0" cy="0"/>
          <a:chOff x="0" y="0"/>
          <a:chExt cx="0" cy="0"/>
        </a:xfrm>
      </p:grpSpPr>
      <p:sp>
        <p:nvSpPr>
          <p:cNvPr id="401" name="Shape 40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solidFill>
                <a:schemeClr val="dk1"/>
              </a:solidFill>
            </a:endParaRPr>
          </a:p>
        </p:txBody>
      </p:sp>
      <p:sp>
        <p:nvSpPr>
          <p:cNvPr id="402" name="Shape 40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0" name="Shape 410"/>
        <p:cNvGrpSpPr/>
        <p:nvPr/>
      </p:nvGrpSpPr>
      <p:grpSpPr>
        <a:xfrm>
          <a:off x="0" y="0"/>
          <a:ext cx="0" cy="0"/>
          <a:chOff x="0" y="0"/>
          <a:chExt cx="0" cy="0"/>
        </a:xfrm>
      </p:grpSpPr>
      <p:sp>
        <p:nvSpPr>
          <p:cNvPr id="411" name="Shape 41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412" name="Shape 41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1" name="Shape 421"/>
        <p:cNvGrpSpPr/>
        <p:nvPr/>
      </p:nvGrpSpPr>
      <p:grpSpPr>
        <a:xfrm>
          <a:off x="0" y="0"/>
          <a:ext cx="0" cy="0"/>
          <a:chOff x="0" y="0"/>
          <a:chExt cx="0" cy="0"/>
        </a:xfrm>
      </p:grpSpPr>
      <p:sp>
        <p:nvSpPr>
          <p:cNvPr id="422" name="Shape 422"/>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423" name="Shape 42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9" name="Shape 429"/>
        <p:cNvGrpSpPr/>
        <p:nvPr/>
      </p:nvGrpSpPr>
      <p:grpSpPr>
        <a:xfrm>
          <a:off x="0" y="0"/>
          <a:ext cx="0" cy="0"/>
          <a:chOff x="0" y="0"/>
          <a:chExt cx="0" cy="0"/>
        </a:xfrm>
      </p:grpSpPr>
      <p:sp>
        <p:nvSpPr>
          <p:cNvPr id="430" name="Shape 43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431" name="Shape 43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6" name="Shape 436"/>
        <p:cNvGrpSpPr/>
        <p:nvPr/>
      </p:nvGrpSpPr>
      <p:grpSpPr>
        <a:xfrm>
          <a:off x="0" y="0"/>
          <a:ext cx="0" cy="0"/>
          <a:chOff x="0" y="0"/>
          <a:chExt cx="0" cy="0"/>
        </a:xfrm>
      </p:grpSpPr>
      <p:sp>
        <p:nvSpPr>
          <p:cNvPr id="437" name="Shape 4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8" name="Shape 4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1" name="Shape 2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a:spcBef>
                <a:spcPts val="0"/>
              </a:spcBef>
              <a:buClr>
                <a:schemeClr val="dk1"/>
              </a:buClr>
              <a:buFont typeface="Arial"/>
              <a:buNone/>
            </a:pPr>
            <a:r>
              <a:rPr lang="en">
                <a:solidFill>
                  <a:schemeClr val="dk1"/>
                </a:solidFill>
              </a:rPr>
              <a:t>mmm: Every year we mapped out the different ways to play the game our team seemed to settle on 5 different things a robot can do in a game. Drive Fast, Be Agile, Bulldoze robots, Hold your ground, and be slippery. Each ability has a cost(weight, volume, resources, complexity, and robustness) so choosing wisely on which are important to play the game your team wants to play is clutch. We would pick 2 or 3 from that list of abilities. Nobody gets everything. Its game dependent. </a:t>
            </a:r>
          </a:p>
          <a:p>
            <a:pPr lvl="0">
              <a:spcBef>
                <a:spcPts val="0"/>
              </a:spcBef>
              <a:buClr>
                <a:schemeClr val="dk1"/>
              </a:buClr>
              <a:buFont typeface="Arial"/>
              <a:buNone/>
            </a:pPr>
            <a:r>
              <a:rPr lang="en">
                <a:solidFill>
                  <a:schemeClr val="dk1"/>
                </a:solidFill>
              </a:rPr>
              <a:t>Some examples:</a:t>
            </a:r>
          </a:p>
          <a:p>
            <a:pPr lvl="0">
              <a:spcBef>
                <a:spcPts val="0"/>
              </a:spcBef>
              <a:buClr>
                <a:schemeClr val="dk1"/>
              </a:buClr>
              <a:buFont typeface="Arial"/>
              <a:buNone/>
            </a:pPr>
            <a:r>
              <a:rPr lang="en">
                <a:solidFill>
                  <a:schemeClr val="dk1"/>
                </a:solidFill>
              </a:rPr>
              <a:t>Game has no protected scoring zones = Hold your ground --&gt; traction wheels</a:t>
            </a:r>
          </a:p>
          <a:p>
            <a:pPr lvl="0">
              <a:spcBef>
                <a:spcPts val="0"/>
              </a:spcBef>
              <a:buClr>
                <a:schemeClr val="dk1"/>
              </a:buClr>
              <a:buFont typeface="Arial"/>
              <a:buNone/>
            </a:pPr>
            <a:r>
              <a:rPr lang="en">
                <a:solidFill>
                  <a:schemeClr val="dk1"/>
                </a:solidFill>
              </a:rPr>
              <a:t>Game requires full court traverse to get game object and score = Be Fast → gear for  &gt;10fps</a:t>
            </a:r>
          </a:p>
          <a:p>
            <a:pPr lvl="0">
              <a:spcBef>
                <a:spcPts val="0"/>
              </a:spcBef>
              <a:buClr>
                <a:schemeClr val="dk1"/>
              </a:buClr>
              <a:buFont typeface="Arial"/>
              <a:buNone/>
            </a:pPr>
            <a:r>
              <a:rPr lang="en">
                <a:solidFill>
                  <a:schemeClr val="dk1"/>
                </a:solidFill>
              </a:rPr>
              <a:t>Game has open field and for defensive t-bones = Be slippery → 2omnis+2 traction wheels</a:t>
            </a:r>
          </a:p>
          <a:p>
            <a:pPr lvl="0">
              <a:spcBef>
                <a:spcPts val="0"/>
              </a:spcBef>
              <a:buClr>
                <a:schemeClr val="dk1"/>
              </a:buClr>
              <a:buFont typeface="Arial"/>
              <a:buNone/>
            </a:pPr>
            <a:r>
              <a:rPr lang="en">
                <a:solidFill>
                  <a:schemeClr val="dk1"/>
                </a:solidFill>
              </a:rPr>
              <a:t>Game has single score spot or single game piece = Bully other robots → traction+gear for &lt;8fps</a:t>
            </a:r>
          </a:p>
          <a:p>
            <a:pPr lvl="0">
              <a:spcBef>
                <a:spcPts val="0"/>
              </a:spcBef>
              <a:buClr>
                <a:schemeClr val="dk1"/>
              </a:buClr>
              <a:buFont typeface="Arial"/>
              <a:buNone/>
            </a:pPr>
            <a:r>
              <a:rPr lang="en">
                <a:solidFill>
                  <a:schemeClr val="dk1"/>
                </a:solidFill>
              </a:rPr>
              <a:t>Game has small goal to game object size ratio = be agile → omni/low traction wheels+turning torque</a:t>
            </a:r>
          </a:p>
          <a:p>
            <a:pPr lvl="0">
              <a:spcBef>
                <a:spcPts val="0"/>
              </a:spcBef>
              <a:buClr>
                <a:schemeClr val="dk1"/>
              </a:buClr>
              <a:buFont typeface="Arial"/>
              <a:buNone/>
            </a:pPr>
            <a:r>
              <a:t/>
            </a:r>
            <a:endParaRPr>
              <a:solidFill>
                <a:schemeClr val="dk1"/>
              </a:solidFill>
            </a:endParaRPr>
          </a:p>
          <a:p>
            <a:pPr lvl="0">
              <a:spcBef>
                <a:spcPts val="0"/>
              </a:spcBef>
              <a:buClr>
                <a:schemeClr val="dk1"/>
              </a:buClr>
              <a:buFont typeface="Arial"/>
              <a:buNone/>
            </a:pPr>
            <a:r>
              <a:rPr lang="en">
                <a:solidFill>
                  <a:schemeClr val="dk1"/>
                </a:solidFill>
              </a:rPr>
              <a:t>I personally don’t think you ever need an advanced drivetrain of crab or mecanums to get the job done.</a:t>
            </a:r>
          </a:p>
          <a:p>
            <a:pPr lvl="0">
              <a:spcBef>
                <a:spcPts val="0"/>
              </a:spcBef>
              <a:buClr>
                <a:schemeClr val="dk1"/>
              </a:buClr>
              <a:buFont typeface="Arial"/>
              <a:buNone/>
            </a:pPr>
            <a:r>
              <a:t/>
            </a:r>
            <a:endParaRPr>
              <a:solidFill>
                <a:schemeClr val="dk1"/>
              </a:solidFill>
            </a:endParaRPr>
          </a:p>
          <a:p>
            <a:pPr lvl="0">
              <a:spcBef>
                <a:spcPts val="0"/>
              </a:spcBef>
              <a:buClr>
                <a:schemeClr val="dk1"/>
              </a:buClr>
              <a:buFont typeface="Arial"/>
              <a:buNone/>
            </a:pPr>
            <a:r>
              <a:t/>
            </a:r>
            <a:endParaRPr>
              <a:solidFill>
                <a:schemeClr val="dk1"/>
              </a:solidFill>
            </a:endParaRPr>
          </a:p>
          <a:p>
            <a:pPr lvl="0" rtl="0">
              <a:spcBef>
                <a:spcPts val="0"/>
              </a:spcBef>
              <a:buClr>
                <a:schemeClr val="dk1"/>
              </a:buClr>
              <a:buFont typeface="Arial"/>
              <a:buNone/>
            </a:pPr>
            <a:r>
              <a:rPr lang="en">
                <a:solidFill>
                  <a:schemeClr val="dk1"/>
                </a:solidFill>
              </a:rPr>
              <a:t>mmm: Don’t use the drivetrain as a place to invent. Great solutions already exist. Spend the resources to get your drivetrain robust. This is where you want the weight on a robot… down low. Set it and forget it. Go with what works. Shouldn’t need to prototype.</a:t>
            </a:r>
          </a:p>
        </p:txBody>
      </p:sp>
      <p:sp>
        <p:nvSpPr>
          <p:cNvPr id="296" name="Shape 29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rPr lang="en">
                <a:solidFill>
                  <a:schemeClr val="dk1"/>
                </a:solidFill>
              </a:rPr>
              <a:t>mmm: maybe an example calc? Experts agree 10fps is pretty all around awesome for quick dashes, and agile turning. 4” wheels are nice for low CG but still some ground clearance. 4” have a circumference of 4”*pi =~ 1ft. So 1ft per rev. So I need to spin the wheel 10 times per second to go 10ft/s. A CIM spins at 5000 rotations no load speed, take 80% of that so 4000rpm = 67 rotations per second. 67/10 means I need a 6.7:1 gear ratio… for a more advanced take use the JVN calculator with pretty plots. I train my students on that and we always do an exercise of mapping the different sprints we will make on the field. In 2015&amp;2016 the sprint distance was very short, in 2013&amp;2014 is was very long. Acceleration matters. </a:t>
            </a:r>
          </a:p>
          <a:p>
            <a:pPr lvl="0" rtl="0">
              <a:spcBef>
                <a:spcPts val="0"/>
              </a:spcBef>
              <a:buNone/>
            </a:pPr>
            <a:r>
              <a:t/>
            </a:r>
            <a:endParaRPr>
              <a:solidFill>
                <a:schemeClr val="dk1"/>
              </a:solidFill>
            </a:endParaRPr>
          </a:p>
          <a:p>
            <a:pPr lvl="0" rtl="0">
              <a:spcBef>
                <a:spcPts val="0"/>
              </a:spcBef>
              <a:buNone/>
            </a:pPr>
            <a:r>
              <a:t/>
            </a:r>
            <a:endParaRPr/>
          </a:p>
        </p:txBody>
      </p:sp>
      <p:sp>
        <p:nvSpPr>
          <p:cNvPr id="306" name="Shape 30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12" name="Shape 31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rPr lang="en">
                <a:solidFill>
                  <a:schemeClr val="dk1"/>
                </a:solidFill>
              </a:rPr>
              <a:t>mmm: maybe an example calc? Experts agree 10fps is pretty all around awesome for quick dashes, and agile turning. 4” wheels are nice for low CG but still some ground clearance. 4” have a circumference of 4”*pi =~ 1ft. So 1ft per rev. So I need to spin the wheel 10 times per second to go 10ft/s. A CIM spins at 5000 rotations no load speed, take 80% of that so 4000rpm = 67 rotations per second. 67/10 means I need a 6.7:1 gear ratio… for a more advanced take use the JVN calculator with pretty plots. I train my students on that and we always do an exercise of mapping the different sprints we will make on the field. In 2015&amp;2016 the sprint distance was very short, in 2013&amp;2014 is was very long. Acceleration matters. </a:t>
            </a:r>
          </a:p>
          <a:p>
            <a:pPr lvl="0" rtl="0">
              <a:spcBef>
                <a:spcPts val="0"/>
              </a:spcBef>
              <a:buNone/>
            </a:pPr>
            <a:r>
              <a:t/>
            </a:r>
            <a:endParaRPr>
              <a:solidFill>
                <a:schemeClr val="dk1"/>
              </a:solidFill>
            </a:endParaRPr>
          </a:p>
          <a:p>
            <a:pPr lvl="0" rtl="0">
              <a:spcBef>
                <a:spcPts val="0"/>
              </a:spcBef>
              <a:buNone/>
            </a:pPr>
            <a:r>
              <a:t/>
            </a:r>
            <a:endParaRPr/>
          </a:p>
        </p:txBody>
      </p:sp>
      <p:sp>
        <p:nvSpPr>
          <p:cNvPr id="324" name="Shape 32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a:spcBef>
                <a:spcPts val="0"/>
              </a:spcBef>
              <a:buNone/>
            </a:pPr>
            <a:r>
              <a:rPr lang="en">
                <a:solidFill>
                  <a:schemeClr val="dk1"/>
                </a:solidFill>
              </a:rPr>
              <a:t>mmm: Tyler said it best and apply this not just to wheels but the whole drivetrain: </a:t>
            </a:r>
            <a:r>
              <a:rPr lang="en" u="sng">
                <a:solidFill>
                  <a:srgbClr val="0000FF"/>
                </a:solidFill>
                <a:hlinkClick r:id="rId2"/>
              </a:rPr>
              <a:t>https://www.chiefdelphi.com/forums/showpost.php?p=1289946&amp;postcount=19</a:t>
            </a:r>
            <a:r>
              <a:rPr lang="en">
                <a:solidFill>
                  <a:schemeClr val="dk1"/>
                </a:solidFill>
              </a:rPr>
              <a:t> </a:t>
            </a:r>
          </a:p>
          <a:p>
            <a:pPr lvl="0">
              <a:spcBef>
                <a:spcPts val="0"/>
              </a:spcBef>
              <a:buNone/>
            </a:pPr>
            <a:r>
              <a:t/>
            </a:r>
            <a:endParaRPr>
              <a:solidFill>
                <a:schemeClr val="dk1"/>
              </a:solidFill>
            </a:endParaRPr>
          </a:p>
          <a:p>
            <a:pPr lvl="0">
              <a:spcBef>
                <a:spcPts val="0"/>
              </a:spcBef>
              <a:buNone/>
            </a:pPr>
            <a:r>
              <a:rPr lang="en">
                <a:solidFill>
                  <a:schemeClr val="dk1"/>
                </a:solidFill>
              </a:rPr>
              <a:t>Please just hype how many great options already exist and are off the shelf. VEX, AM, and 221 all have fantastic complete packages. And if you have to build your own, at least download thier cad and copy all the great ideas. I can buy a vex gearbox (</a:t>
            </a:r>
            <a:r>
              <a:rPr lang="en" u="sng">
                <a:solidFill>
                  <a:srgbClr val="0000FF"/>
                </a:solidFill>
                <a:hlinkClick r:id="rId3"/>
              </a:rPr>
              <a:t>http://www.vexrobotics.com/vexpro/motion/gearboxes/single-speed-double-reduction.html</a:t>
            </a:r>
            <a:r>
              <a:rPr lang="en">
                <a:solidFill>
                  <a:schemeClr val="dk1"/>
                </a:solidFill>
              </a:rPr>
              <a:t>), slap some 4” colsons on, and swap gears until i’m happy with the speed and cover the full range from too fast to too strong. [sorry Nick, I’m sure AM has a similar option, I just dont know it off the top of my head] </a:t>
            </a:r>
          </a:p>
          <a:p>
            <a:pPr lvl="0">
              <a:spcBef>
                <a:spcPts val="0"/>
              </a:spcBef>
              <a:buNone/>
            </a:pPr>
            <a:r>
              <a:t/>
            </a:r>
            <a:endParaRPr>
              <a:solidFill>
                <a:schemeClr val="dk1"/>
              </a:solidFill>
            </a:endParaRPr>
          </a:p>
          <a:p>
            <a:pPr lvl="0">
              <a:spcBef>
                <a:spcPts val="0"/>
              </a:spcBef>
              <a:buNone/>
            </a:pPr>
            <a:r>
              <a:rPr lang="en">
                <a:solidFill>
                  <a:schemeClr val="dk1"/>
                </a:solidFill>
              </a:rPr>
              <a:t>Nick: The Toughbox and Toughbox Mini support changing the output gears too in this manner.</a:t>
            </a:r>
          </a:p>
          <a:p>
            <a:pPr lvl="0">
              <a:spcBef>
                <a:spcPts val="0"/>
              </a:spcBef>
              <a:buNone/>
            </a:pPr>
            <a:r>
              <a:t/>
            </a:r>
            <a:endParaRPr>
              <a:solidFill>
                <a:schemeClr val="dk1"/>
              </a:solidFill>
            </a:endParaRPr>
          </a:p>
          <a:p>
            <a:pPr lvl="0">
              <a:spcBef>
                <a:spcPts val="0"/>
              </a:spcBef>
              <a:buNone/>
            </a:pPr>
            <a:r>
              <a:rPr lang="en">
                <a:solidFill>
                  <a:schemeClr val="dk1"/>
                </a:solidFill>
              </a:rPr>
              <a:t>mmm: Can we talk a lot about how good COTs have gottten in the last few years. Options like this didn’t exist before so old school FRC was about inventing good drivetrain and wheel solutions. We don’t have to do that anymore. So don’t! Omni wheels these days are great, you can get a good amount of tractive effort. A 4wd drive robot with 2traction + 2omni can be very very elusive on the field and easy to control. I personally am a huge fan of this and think it will replace the drop center drive as what the cool kids are doing. Be wary of too much traction… roughtop is amazing but can dig into the carpet so much that turning torque goes through the rough and holding your ground is easier to lock up in a tbone. </a:t>
            </a:r>
          </a:p>
          <a:p>
            <a:pPr lvl="0">
              <a:spcBef>
                <a:spcPts val="0"/>
              </a:spcBef>
              <a:buClr>
                <a:schemeClr val="dk1"/>
              </a:buClr>
              <a:buFont typeface="Arial"/>
              <a:buNone/>
            </a:pPr>
            <a:r>
              <a:t/>
            </a:r>
            <a:endParaRPr>
              <a:solidFill>
                <a:schemeClr val="dk1"/>
              </a:solidFill>
            </a:endParaRPr>
          </a:p>
          <a:p>
            <a:pPr lvl="0" rtl="0">
              <a:spcBef>
                <a:spcPts val="0"/>
              </a:spcBef>
              <a:buNone/>
            </a:pPr>
            <a:r>
              <a:t/>
            </a:r>
            <a:endParaRPr>
              <a:solidFill>
                <a:schemeClr val="dk1"/>
              </a:solidFill>
            </a:endParaRPr>
          </a:p>
        </p:txBody>
      </p:sp>
      <p:sp>
        <p:nvSpPr>
          <p:cNvPr id="330" name="Shape 33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solidFill>
                <a:schemeClr val="dk1"/>
              </a:solidFill>
            </a:endParaRPr>
          </a:p>
        </p:txBody>
      </p:sp>
      <p:sp>
        <p:nvSpPr>
          <p:cNvPr id="336" name="Shape 33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46" name="Shape 34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rgbClr val="0066B3"/>
        </a:solidFill>
      </p:bgPr>
    </p:bg>
    <p:spTree>
      <p:nvGrpSpPr>
        <p:cNvPr id="96" name="Shape 96"/>
        <p:cNvGrpSpPr/>
        <p:nvPr/>
      </p:nvGrpSpPr>
      <p:grpSpPr>
        <a:xfrm>
          <a:off x="0" y="0"/>
          <a:ext cx="0" cy="0"/>
          <a:chOff x="0" y="0"/>
          <a:chExt cx="0" cy="0"/>
        </a:xfrm>
      </p:grpSpPr>
      <p:grpSp>
        <p:nvGrpSpPr>
          <p:cNvPr id="97" name="Shape 97"/>
          <p:cNvGrpSpPr/>
          <p:nvPr/>
        </p:nvGrpSpPr>
        <p:grpSpPr>
          <a:xfrm>
            <a:off x="0" y="0"/>
            <a:ext cx="1728788" cy="5143500"/>
            <a:chOff x="0" y="0"/>
            <a:chExt cx="2305051" cy="6858000"/>
          </a:xfrm>
        </p:grpSpPr>
        <p:sp>
          <p:nvSpPr>
            <p:cNvPr id="98" name="Shape 98"/>
            <p:cNvSpPr/>
            <p:nvPr/>
          </p:nvSpPr>
          <p:spPr>
            <a:xfrm>
              <a:off x="1209675" y="4763"/>
              <a:ext cx="23813" cy="2181224"/>
            </a:xfrm>
            <a:prstGeom prst="rect">
              <a:avLst/>
            </a:pr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99" name="Shape 99"/>
            <p:cNvSpPr/>
            <p:nvPr/>
          </p:nvSpPr>
          <p:spPr>
            <a:xfrm>
              <a:off x="1128712" y="2176463"/>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00" name="Shape 100"/>
            <p:cNvSpPr/>
            <p:nvPr/>
          </p:nvSpPr>
          <p:spPr>
            <a:xfrm>
              <a:off x="1123950" y="4021137"/>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01" name="Shape 101"/>
            <p:cNvSpPr/>
            <p:nvPr/>
          </p:nvSpPr>
          <p:spPr>
            <a:xfrm>
              <a:off x="414337" y="9525"/>
              <a:ext cx="28575" cy="4481513"/>
            </a:xfrm>
            <a:prstGeom prst="rect">
              <a:avLst/>
            </a:pr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02" name="Shape 102"/>
            <p:cNvSpPr/>
            <p:nvPr/>
          </p:nvSpPr>
          <p:spPr>
            <a:xfrm>
              <a:off x="333375" y="4481512"/>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03" name="Shape 103"/>
            <p:cNvSpPr/>
            <p:nvPr/>
          </p:nvSpPr>
          <p:spPr>
            <a:xfrm>
              <a:off x="190500" y="9525"/>
              <a:ext cx="152399" cy="908049"/>
            </a:xfrm>
            <a:custGeom>
              <a:pathLst>
                <a:path extrusionOk="0" h="120000" w="120000">
                  <a:moveTo>
                    <a:pt x="18750" y="120000"/>
                  </a:moveTo>
                  <a:lnTo>
                    <a:pt x="0" y="118741"/>
                  </a:lnTo>
                  <a:lnTo>
                    <a:pt x="101250" y="79720"/>
                  </a:lnTo>
                  <a:lnTo>
                    <a:pt x="101250" y="0"/>
                  </a:lnTo>
                  <a:lnTo>
                    <a:pt x="120000" y="0"/>
                  </a:lnTo>
                  <a:lnTo>
                    <a:pt x="120000" y="80349"/>
                  </a:lnTo>
                  <a:lnTo>
                    <a:pt x="18750" y="120000"/>
                  </a:lnTo>
                  <a:close/>
                </a:path>
              </a:pathLst>
            </a:custGeom>
            <a:solidFill>
              <a:srgbClr val="FFFFFF">
                <a:alpha val="60000"/>
              </a:srgbClr>
            </a:solidFill>
            <a:ln>
              <a:noFill/>
            </a:ln>
          </p:spPr>
        </p:sp>
        <p:sp>
          <p:nvSpPr>
            <p:cNvPr id="104" name="Shape 104"/>
            <p:cNvSpPr/>
            <p:nvPr/>
          </p:nvSpPr>
          <p:spPr>
            <a:xfrm>
              <a:off x="1290637" y="14288"/>
              <a:ext cx="376238" cy="1801813"/>
            </a:xfrm>
            <a:custGeom>
              <a:pathLst>
                <a:path extrusionOk="0" h="120000" w="120000">
                  <a:moveTo>
                    <a:pt x="112405" y="120000"/>
                  </a:moveTo>
                  <a:lnTo>
                    <a:pt x="0" y="65550"/>
                  </a:lnTo>
                  <a:lnTo>
                    <a:pt x="0" y="0"/>
                  </a:lnTo>
                  <a:lnTo>
                    <a:pt x="9113" y="0"/>
                  </a:lnTo>
                  <a:lnTo>
                    <a:pt x="9113" y="65233"/>
                  </a:lnTo>
                  <a:lnTo>
                    <a:pt x="120000" y="119365"/>
                  </a:lnTo>
                  <a:lnTo>
                    <a:pt x="112405" y="120000"/>
                  </a:lnTo>
                  <a:close/>
                </a:path>
              </a:pathLst>
            </a:custGeom>
            <a:solidFill>
              <a:srgbClr val="FFFFFF">
                <a:alpha val="60000"/>
              </a:srgbClr>
            </a:solidFill>
            <a:ln>
              <a:noFill/>
            </a:ln>
          </p:spPr>
        </p:sp>
        <p:sp>
          <p:nvSpPr>
            <p:cNvPr id="105" name="Shape 105"/>
            <p:cNvSpPr/>
            <p:nvPr/>
          </p:nvSpPr>
          <p:spPr>
            <a:xfrm>
              <a:off x="1600200" y="1801813"/>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06" name="Shape 106"/>
            <p:cNvSpPr/>
            <p:nvPr/>
          </p:nvSpPr>
          <p:spPr>
            <a:xfrm>
              <a:off x="1381125" y="9525"/>
              <a:ext cx="371474" cy="1425574"/>
            </a:xfrm>
            <a:custGeom>
              <a:pathLst>
                <a:path extrusionOk="0" h="120000" w="120000">
                  <a:moveTo>
                    <a:pt x="112307" y="120000"/>
                  </a:moveTo>
                  <a:lnTo>
                    <a:pt x="0" y="51180"/>
                  </a:lnTo>
                  <a:lnTo>
                    <a:pt x="0" y="0"/>
                  </a:lnTo>
                  <a:lnTo>
                    <a:pt x="7692" y="0"/>
                  </a:lnTo>
                  <a:lnTo>
                    <a:pt x="7692" y="50779"/>
                  </a:lnTo>
                  <a:lnTo>
                    <a:pt x="120000" y="119198"/>
                  </a:lnTo>
                  <a:lnTo>
                    <a:pt x="112307" y="120000"/>
                  </a:lnTo>
                  <a:close/>
                </a:path>
              </a:pathLst>
            </a:custGeom>
            <a:solidFill>
              <a:srgbClr val="FFFFFF">
                <a:alpha val="60000"/>
              </a:srgbClr>
            </a:solidFill>
            <a:ln>
              <a:noFill/>
            </a:ln>
          </p:spPr>
        </p:sp>
        <p:sp>
          <p:nvSpPr>
            <p:cNvPr id="107" name="Shape 107"/>
            <p:cNvSpPr/>
            <p:nvPr/>
          </p:nvSpPr>
          <p:spPr>
            <a:xfrm>
              <a:off x="1643063" y="0"/>
              <a:ext cx="152399" cy="912813"/>
            </a:xfrm>
            <a:custGeom>
              <a:pathLst>
                <a:path extrusionOk="0" h="120000" w="120000">
                  <a:moveTo>
                    <a:pt x="120000" y="120000"/>
                  </a:moveTo>
                  <a:lnTo>
                    <a:pt x="97500" y="120000"/>
                  </a:lnTo>
                  <a:lnTo>
                    <a:pt x="97500" y="40069"/>
                  </a:lnTo>
                  <a:lnTo>
                    <a:pt x="0" y="1252"/>
                  </a:lnTo>
                  <a:lnTo>
                    <a:pt x="18750" y="0"/>
                  </a:lnTo>
                  <a:lnTo>
                    <a:pt x="120000" y="39443"/>
                  </a:lnTo>
                  <a:lnTo>
                    <a:pt x="120000" y="120000"/>
                  </a:lnTo>
                  <a:close/>
                </a:path>
              </a:pathLst>
            </a:custGeom>
            <a:solidFill>
              <a:srgbClr val="FFFFFF">
                <a:alpha val="60000"/>
              </a:srgbClr>
            </a:solidFill>
            <a:ln>
              <a:noFill/>
            </a:ln>
          </p:spPr>
        </p:sp>
        <p:sp>
          <p:nvSpPr>
            <p:cNvPr id="108" name="Shape 108"/>
            <p:cNvSpPr/>
            <p:nvPr/>
          </p:nvSpPr>
          <p:spPr>
            <a:xfrm>
              <a:off x="1685925" y="1420812"/>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09" name="Shape 109"/>
            <p:cNvSpPr/>
            <p:nvPr/>
          </p:nvSpPr>
          <p:spPr>
            <a:xfrm>
              <a:off x="1685925" y="903287"/>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10" name="Shape 110"/>
            <p:cNvSpPr/>
            <p:nvPr/>
          </p:nvSpPr>
          <p:spPr>
            <a:xfrm>
              <a:off x="1743075" y="4763"/>
              <a:ext cx="419099" cy="522288"/>
            </a:xfrm>
            <a:custGeom>
              <a:pathLst>
                <a:path extrusionOk="0" h="120000" w="120000">
                  <a:moveTo>
                    <a:pt x="114545" y="120000"/>
                  </a:moveTo>
                  <a:lnTo>
                    <a:pt x="20454" y="43768"/>
                  </a:lnTo>
                  <a:lnTo>
                    <a:pt x="0" y="2188"/>
                  </a:lnTo>
                  <a:lnTo>
                    <a:pt x="6818" y="0"/>
                  </a:lnTo>
                  <a:lnTo>
                    <a:pt x="27272" y="40486"/>
                  </a:lnTo>
                  <a:lnTo>
                    <a:pt x="120000" y="115623"/>
                  </a:lnTo>
                  <a:lnTo>
                    <a:pt x="114545" y="120000"/>
                  </a:lnTo>
                  <a:close/>
                </a:path>
              </a:pathLst>
            </a:custGeom>
            <a:solidFill>
              <a:srgbClr val="FFFFFF">
                <a:alpha val="60000"/>
              </a:srgbClr>
            </a:solidFill>
            <a:ln>
              <a:noFill/>
            </a:ln>
          </p:spPr>
        </p:sp>
        <p:sp>
          <p:nvSpPr>
            <p:cNvPr id="111" name="Shape 111"/>
            <p:cNvSpPr/>
            <p:nvPr/>
          </p:nvSpPr>
          <p:spPr>
            <a:xfrm>
              <a:off x="2119313" y="488950"/>
              <a:ext cx="161925" cy="147638"/>
            </a:xfrm>
            <a:custGeom>
              <a:pathLst>
                <a:path extrusionOk="0" h="120000" w="120000">
                  <a:moveTo>
                    <a:pt x="60000" y="120000"/>
                  </a:moveTo>
                  <a:cubicBezTo>
                    <a:pt x="45882" y="120000"/>
                    <a:pt x="31764" y="116129"/>
                    <a:pt x="21176" y="104516"/>
                  </a:cubicBezTo>
                  <a:cubicBezTo>
                    <a:pt x="0" y="77419"/>
                    <a:pt x="0" y="38709"/>
                    <a:pt x="21176" y="15483"/>
                  </a:cubicBezTo>
                  <a:cubicBezTo>
                    <a:pt x="31764" y="3870"/>
                    <a:pt x="45882" y="0"/>
                    <a:pt x="60000" y="0"/>
                  </a:cubicBezTo>
                  <a:cubicBezTo>
                    <a:pt x="74117" y="0"/>
                    <a:pt x="88235" y="3870"/>
                    <a:pt x="98823" y="15483"/>
                  </a:cubicBezTo>
                  <a:cubicBezTo>
                    <a:pt x="120000" y="38709"/>
                    <a:pt x="120000" y="77419"/>
                    <a:pt x="98823" y="104516"/>
                  </a:cubicBezTo>
                  <a:cubicBezTo>
                    <a:pt x="88235" y="116129"/>
                    <a:pt x="74117" y="120000"/>
                    <a:pt x="60000" y="120000"/>
                  </a:cubicBezTo>
                  <a:close/>
                  <a:moveTo>
                    <a:pt x="60000" y="15483"/>
                  </a:moveTo>
                  <a:cubicBezTo>
                    <a:pt x="49411" y="15483"/>
                    <a:pt x="38823" y="19354"/>
                    <a:pt x="31764" y="27096"/>
                  </a:cubicBezTo>
                  <a:cubicBezTo>
                    <a:pt x="14117" y="46451"/>
                    <a:pt x="14117" y="73548"/>
                    <a:pt x="31764" y="92903"/>
                  </a:cubicBezTo>
                  <a:cubicBezTo>
                    <a:pt x="38823" y="100645"/>
                    <a:pt x="49411" y="104516"/>
                    <a:pt x="60000" y="104516"/>
                  </a:cubicBezTo>
                  <a:cubicBezTo>
                    <a:pt x="70588" y="104516"/>
                    <a:pt x="81176" y="100645"/>
                    <a:pt x="88235" y="92903"/>
                  </a:cubicBezTo>
                  <a:cubicBezTo>
                    <a:pt x="105882" y="73548"/>
                    <a:pt x="105882" y="46451"/>
                    <a:pt x="88235" y="27096"/>
                  </a:cubicBezTo>
                  <a:cubicBezTo>
                    <a:pt x="81176" y="19354"/>
                    <a:pt x="70588" y="15483"/>
                    <a:pt x="60000" y="15483"/>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12" name="Shape 112"/>
            <p:cNvSpPr/>
            <p:nvPr/>
          </p:nvSpPr>
          <p:spPr>
            <a:xfrm>
              <a:off x="952500" y="4763"/>
              <a:ext cx="152399" cy="908049"/>
            </a:xfrm>
            <a:custGeom>
              <a:pathLst>
                <a:path extrusionOk="0" h="120000" w="120000">
                  <a:moveTo>
                    <a:pt x="18750" y="120000"/>
                  </a:moveTo>
                  <a:lnTo>
                    <a:pt x="0" y="120000"/>
                  </a:lnTo>
                  <a:lnTo>
                    <a:pt x="0" y="39650"/>
                  </a:lnTo>
                  <a:lnTo>
                    <a:pt x="101250" y="0"/>
                  </a:lnTo>
                  <a:lnTo>
                    <a:pt x="120000" y="1258"/>
                  </a:lnTo>
                  <a:lnTo>
                    <a:pt x="18750" y="40279"/>
                  </a:lnTo>
                  <a:lnTo>
                    <a:pt x="18750" y="120000"/>
                  </a:lnTo>
                  <a:close/>
                </a:path>
              </a:pathLst>
            </a:custGeom>
            <a:solidFill>
              <a:srgbClr val="FFFFFF">
                <a:alpha val="60000"/>
              </a:srgbClr>
            </a:solidFill>
            <a:ln>
              <a:noFill/>
            </a:ln>
          </p:spPr>
        </p:sp>
        <p:sp>
          <p:nvSpPr>
            <p:cNvPr id="113" name="Shape 113"/>
            <p:cNvSpPr/>
            <p:nvPr/>
          </p:nvSpPr>
          <p:spPr>
            <a:xfrm>
              <a:off x="866775" y="903287"/>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6000"/>
                    <a:pt x="12000" y="60000"/>
                  </a:cubicBezTo>
                  <a:cubicBezTo>
                    <a:pt x="12000" y="87000"/>
                    <a:pt x="33000" y="108000"/>
                    <a:pt x="60000" y="108000"/>
                  </a:cubicBezTo>
                  <a:cubicBezTo>
                    <a:pt x="87000" y="108000"/>
                    <a:pt x="108000" y="87000"/>
                    <a:pt x="108000" y="60000"/>
                  </a:cubicBezTo>
                  <a:cubicBezTo>
                    <a:pt x="108000" y="36000"/>
                    <a:pt x="87000" y="12000"/>
                    <a:pt x="60000" y="12000"/>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14" name="Shape 114"/>
            <p:cNvSpPr/>
            <p:nvPr/>
          </p:nvSpPr>
          <p:spPr>
            <a:xfrm>
              <a:off x="890587" y="1554162"/>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15" name="Shape 115"/>
            <p:cNvSpPr/>
            <p:nvPr/>
          </p:nvSpPr>
          <p:spPr>
            <a:xfrm>
              <a:off x="738187" y="5622925"/>
              <a:ext cx="338137" cy="1216024"/>
            </a:xfrm>
            <a:custGeom>
              <a:pathLst>
                <a:path extrusionOk="0" h="120000" w="120000">
                  <a:moveTo>
                    <a:pt x="119999" y="120000"/>
                  </a:moveTo>
                  <a:lnTo>
                    <a:pt x="109859" y="120000"/>
                  </a:lnTo>
                  <a:lnTo>
                    <a:pt x="109859" y="72689"/>
                  </a:lnTo>
                  <a:lnTo>
                    <a:pt x="0" y="939"/>
                  </a:lnTo>
                  <a:lnTo>
                    <a:pt x="6760" y="0"/>
                  </a:lnTo>
                  <a:lnTo>
                    <a:pt x="119999" y="72219"/>
                  </a:lnTo>
                  <a:lnTo>
                    <a:pt x="119999" y="120000"/>
                  </a:lnTo>
                  <a:close/>
                </a:path>
              </a:pathLst>
            </a:custGeom>
            <a:solidFill>
              <a:srgbClr val="FFFFFF">
                <a:alpha val="60000"/>
              </a:srgbClr>
            </a:solidFill>
            <a:ln>
              <a:noFill/>
            </a:ln>
          </p:spPr>
        </p:sp>
        <p:sp>
          <p:nvSpPr>
            <p:cNvPr id="116" name="Shape 116"/>
            <p:cNvSpPr/>
            <p:nvPr/>
          </p:nvSpPr>
          <p:spPr>
            <a:xfrm>
              <a:off x="647700" y="5480050"/>
              <a:ext cx="157162" cy="157162"/>
            </a:xfrm>
            <a:custGeom>
              <a:pathLst>
                <a:path extrusionOk="0" h="120000" w="120000">
                  <a:moveTo>
                    <a:pt x="61818" y="120000"/>
                  </a:moveTo>
                  <a:cubicBezTo>
                    <a:pt x="29090" y="120000"/>
                    <a:pt x="0" y="94545"/>
                    <a:pt x="0" y="61818"/>
                  </a:cubicBezTo>
                  <a:cubicBezTo>
                    <a:pt x="0" y="29090"/>
                    <a:pt x="29090" y="0"/>
                    <a:pt x="61818" y="0"/>
                  </a:cubicBezTo>
                  <a:cubicBezTo>
                    <a:pt x="94545" y="0"/>
                    <a:pt x="120000" y="29090"/>
                    <a:pt x="120000" y="61818"/>
                  </a:cubicBezTo>
                  <a:cubicBezTo>
                    <a:pt x="120000" y="94545"/>
                    <a:pt x="94545" y="120000"/>
                    <a:pt x="61818" y="120000"/>
                  </a:cubicBezTo>
                  <a:close/>
                  <a:moveTo>
                    <a:pt x="61818" y="14545"/>
                  </a:moveTo>
                  <a:cubicBezTo>
                    <a:pt x="36363" y="14545"/>
                    <a:pt x="14545" y="36363"/>
                    <a:pt x="14545" y="61818"/>
                  </a:cubicBezTo>
                  <a:cubicBezTo>
                    <a:pt x="14545" y="87272"/>
                    <a:pt x="36363" y="105454"/>
                    <a:pt x="61818" y="105454"/>
                  </a:cubicBezTo>
                  <a:cubicBezTo>
                    <a:pt x="83636" y="105454"/>
                    <a:pt x="105454" y="87272"/>
                    <a:pt x="105454" y="61818"/>
                  </a:cubicBezTo>
                  <a:cubicBezTo>
                    <a:pt x="105454" y="36363"/>
                    <a:pt x="83636" y="14545"/>
                    <a:pt x="61818" y="14545"/>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17" name="Shape 117"/>
            <p:cNvSpPr/>
            <p:nvPr/>
          </p:nvSpPr>
          <p:spPr>
            <a:xfrm>
              <a:off x="66675" y="903287"/>
              <a:ext cx="190500" cy="190500"/>
            </a:xfrm>
            <a:custGeom>
              <a:pathLst>
                <a:path extrusionOk="0" h="120000" w="120000">
                  <a:moveTo>
                    <a:pt x="60000" y="120000"/>
                  </a:moveTo>
                  <a:cubicBezTo>
                    <a:pt x="27000" y="120000"/>
                    <a:pt x="0" y="93000"/>
                    <a:pt x="0" y="60000"/>
                  </a:cubicBezTo>
                  <a:cubicBezTo>
                    <a:pt x="0" y="27000"/>
                    <a:pt x="27000" y="0"/>
                    <a:pt x="60000" y="0"/>
                  </a:cubicBezTo>
                  <a:cubicBezTo>
                    <a:pt x="96000" y="0"/>
                    <a:pt x="120000" y="27000"/>
                    <a:pt x="120000" y="60000"/>
                  </a:cubicBezTo>
                  <a:cubicBezTo>
                    <a:pt x="120000" y="93000"/>
                    <a:pt x="96000" y="120000"/>
                    <a:pt x="60000" y="120000"/>
                  </a:cubicBezTo>
                  <a:close/>
                  <a:moveTo>
                    <a:pt x="60000" y="12000"/>
                  </a:moveTo>
                  <a:cubicBezTo>
                    <a:pt x="36000" y="12000"/>
                    <a:pt x="12000" y="36000"/>
                    <a:pt x="12000" y="60000"/>
                  </a:cubicBezTo>
                  <a:cubicBezTo>
                    <a:pt x="12000" y="87000"/>
                    <a:pt x="36000" y="108000"/>
                    <a:pt x="60000" y="108000"/>
                  </a:cubicBezTo>
                  <a:cubicBezTo>
                    <a:pt x="87000" y="108000"/>
                    <a:pt x="108000" y="87000"/>
                    <a:pt x="108000" y="60000"/>
                  </a:cubicBezTo>
                  <a:cubicBezTo>
                    <a:pt x="108000" y="36000"/>
                    <a:pt x="87000" y="12000"/>
                    <a:pt x="60000" y="12000"/>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18" name="Shape 118"/>
            <p:cNvSpPr/>
            <p:nvPr/>
          </p:nvSpPr>
          <p:spPr>
            <a:xfrm>
              <a:off x="0" y="3897312"/>
              <a:ext cx="133349" cy="266699"/>
            </a:xfrm>
            <a:custGeom>
              <a:pathLst>
                <a:path extrusionOk="0" h="120000" w="120000">
                  <a:moveTo>
                    <a:pt x="98571" y="120000"/>
                  </a:moveTo>
                  <a:lnTo>
                    <a:pt x="0" y="4285"/>
                  </a:lnTo>
                  <a:lnTo>
                    <a:pt x="17142" y="0"/>
                  </a:lnTo>
                  <a:lnTo>
                    <a:pt x="120000" y="115714"/>
                  </a:lnTo>
                  <a:lnTo>
                    <a:pt x="98571" y="120000"/>
                  </a:lnTo>
                  <a:close/>
                </a:path>
              </a:pathLst>
            </a:custGeom>
            <a:solidFill>
              <a:srgbClr val="FFFFFF">
                <a:alpha val="60000"/>
              </a:srgbClr>
            </a:solidFill>
            <a:ln>
              <a:noFill/>
            </a:ln>
          </p:spPr>
        </p:sp>
        <p:sp>
          <p:nvSpPr>
            <p:cNvPr id="119" name="Shape 119"/>
            <p:cNvSpPr/>
            <p:nvPr/>
          </p:nvSpPr>
          <p:spPr>
            <a:xfrm>
              <a:off x="66675" y="4149725"/>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20" name="Shape 120"/>
            <p:cNvSpPr/>
            <p:nvPr/>
          </p:nvSpPr>
          <p:spPr>
            <a:xfrm>
              <a:off x="0" y="1644650"/>
              <a:ext cx="133349" cy="269874"/>
            </a:xfrm>
            <a:custGeom>
              <a:pathLst>
                <a:path extrusionOk="0" h="120000" w="120000">
                  <a:moveTo>
                    <a:pt x="17142" y="120000"/>
                  </a:moveTo>
                  <a:lnTo>
                    <a:pt x="0" y="115764"/>
                  </a:lnTo>
                  <a:lnTo>
                    <a:pt x="98571" y="0"/>
                  </a:lnTo>
                  <a:lnTo>
                    <a:pt x="120000" y="4235"/>
                  </a:lnTo>
                  <a:lnTo>
                    <a:pt x="17142" y="120000"/>
                  </a:lnTo>
                  <a:close/>
                </a:path>
              </a:pathLst>
            </a:custGeom>
            <a:solidFill>
              <a:srgbClr val="FFFFFF">
                <a:alpha val="60000"/>
              </a:srgbClr>
            </a:solidFill>
            <a:ln>
              <a:noFill/>
            </a:ln>
          </p:spPr>
        </p:sp>
        <p:sp>
          <p:nvSpPr>
            <p:cNvPr id="121" name="Shape 121"/>
            <p:cNvSpPr/>
            <p:nvPr/>
          </p:nvSpPr>
          <p:spPr>
            <a:xfrm>
              <a:off x="66675" y="1468437"/>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22" name="Shape 122"/>
            <p:cNvSpPr/>
            <p:nvPr/>
          </p:nvSpPr>
          <p:spPr>
            <a:xfrm>
              <a:off x="695325" y="4763"/>
              <a:ext cx="309562" cy="1558924"/>
            </a:xfrm>
            <a:custGeom>
              <a:pathLst>
                <a:path extrusionOk="0" h="120000" w="120000">
                  <a:moveTo>
                    <a:pt x="120000" y="120000"/>
                  </a:moveTo>
                  <a:lnTo>
                    <a:pt x="108923" y="120000"/>
                  </a:lnTo>
                  <a:lnTo>
                    <a:pt x="108923" y="98370"/>
                  </a:lnTo>
                  <a:lnTo>
                    <a:pt x="0" y="76863"/>
                  </a:lnTo>
                  <a:lnTo>
                    <a:pt x="0" y="0"/>
                  </a:lnTo>
                  <a:lnTo>
                    <a:pt x="11076" y="0"/>
                  </a:lnTo>
                  <a:lnTo>
                    <a:pt x="11076" y="76130"/>
                  </a:lnTo>
                  <a:lnTo>
                    <a:pt x="120000" y="97270"/>
                  </a:lnTo>
                  <a:lnTo>
                    <a:pt x="120000" y="120000"/>
                  </a:lnTo>
                  <a:close/>
                </a:path>
              </a:pathLst>
            </a:custGeom>
            <a:solidFill>
              <a:srgbClr val="FFFFFF">
                <a:alpha val="60000"/>
              </a:srgbClr>
            </a:solidFill>
            <a:ln>
              <a:noFill/>
            </a:ln>
          </p:spPr>
        </p:sp>
        <p:sp>
          <p:nvSpPr>
            <p:cNvPr id="123" name="Shape 123"/>
            <p:cNvSpPr/>
            <p:nvPr/>
          </p:nvSpPr>
          <p:spPr>
            <a:xfrm>
              <a:off x="57150" y="4881562"/>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24" name="Shape 124"/>
            <p:cNvSpPr/>
            <p:nvPr/>
          </p:nvSpPr>
          <p:spPr>
            <a:xfrm>
              <a:off x="138113" y="5060950"/>
              <a:ext cx="304799" cy="1778000"/>
            </a:xfrm>
            <a:custGeom>
              <a:pathLst>
                <a:path extrusionOk="0" h="120000" w="120000">
                  <a:moveTo>
                    <a:pt x="120000" y="120000"/>
                  </a:moveTo>
                  <a:lnTo>
                    <a:pt x="110625" y="120000"/>
                  </a:lnTo>
                  <a:lnTo>
                    <a:pt x="110625" y="38571"/>
                  </a:lnTo>
                  <a:lnTo>
                    <a:pt x="0" y="19607"/>
                  </a:lnTo>
                  <a:lnTo>
                    <a:pt x="0" y="0"/>
                  </a:lnTo>
                  <a:lnTo>
                    <a:pt x="9375" y="0"/>
                  </a:lnTo>
                  <a:lnTo>
                    <a:pt x="9375" y="18964"/>
                  </a:lnTo>
                  <a:lnTo>
                    <a:pt x="120000" y="37928"/>
                  </a:lnTo>
                  <a:lnTo>
                    <a:pt x="120000" y="120000"/>
                  </a:lnTo>
                  <a:close/>
                </a:path>
              </a:pathLst>
            </a:custGeom>
            <a:solidFill>
              <a:srgbClr val="FFFFFF">
                <a:alpha val="60000"/>
              </a:srgbClr>
            </a:solidFill>
            <a:ln>
              <a:noFill/>
            </a:ln>
          </p:spPr>
        </p:sp>
        <p:sp>
          <p:nvSpPr>
            <p:cNvPr id="125" name="Shape 125"/>
            <p:cNvSpPr/>
            <p:nvPr/>
          </p:nvSpPr>
          <p:spPr>
            <a:xfrm>
              <a:off x="561975" y="6430962"/>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26" name="Shape 126"/>
            <p:cNvSpPr/>
            <p:nvPr/>
          </p:nvSpPr>
          <p:spPr>
            <a:xfrm>
              <a:off x="642937" y="6610350"/>
              <a:ext cx="23813" cy="242887"/>
            </a:xfrm>
            <a:prstGeom prst="rect">
              <a:avLst/>
            </a:pr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27" name="Shape 127"/>
            <p:cNvSpPr/>
            <p:nvPr/>
          </p:nvSpPr>
          <p:spPr>
            <a:xfrm>
              <a:off x="76200" y="6430962"/>
              <a:ext cx="190500" cy="188913"/>
            </a:xfrm>
            <a:custGeom>
              <a:pathLst>
                <a:path extrusionOk="0" h="120000" w="120000">
                  <a:moveTo>
                    <a:pt x="60000" y="120000"/>
                  </a:moveTo>
                  <a:cubicBezTo>
                    <a:pt x="27000" y="120000"/>
                    <a:pt x="0" y="93000"/>
                    <a:pt x="0" y="60000"/>
                  </a:cubicBezTo>
                  <a:cubicBezTo>
                    <a:pt x="0" y="27000"/>
                    <a:pt x="27000" y="0"/>
                    <a:pt x="60000" y="0"/>
                  </a:cubicBezTo>
                  <a:cubicBezTo>
                    <a:pt x="96000" y="0"/>
                    <a:pt x="120000" y="27000"/>
                    <a:pt x="120000" y="60000"/>
                  </a:cubicBezTo>
                  <a:cubicBezTo>
                    <a:pt x="120000" y="93000"/>
                    <a:pt x="96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28" name="Shape 128"/>
            <p:cNvSpPr/>
            <p:nvPr/>
          </p:nvSpPr>
          <p:spPr>
            <a:xfrm>
              <a:off x="0" y="5978525"/>
              <a:ext cx="190500" cy="461962"/>
            </a:xfrm>
            <a:custGeom>
              <a:pathLst>
                <a:path extrusionOk="0" h="120000" w="120000">
                  <a:moveTo>
                    <a:pt x="120000" y="120000"/>
                  </a:moveTo>
                  <a:lnTo>
                    <a:pt x="105000" y="120000"/>
                  </a:lnTo>
                  <a:lnTo>
                    <a:pt x="105000" y="47010"/>
                  </a:lnTo>
                  <a:lnTo>
                    <a:pt x="0" y="3711"/>
                  </a:lnTo>
                  <a:lnTo>
                    <a:pt x="12000" y="0"/>
                  </a:lnTo>
                  <a:lnTo>
                    <a:pt x="120000" y="44536"/>
                  </a:lnTo>
                  <a:lnTo>
                    <a:pt x="120000" y="120000"/>
                  </a:lnTo>
                  <a:close/>
                </a:path>
              </a:pathLst>
            </a:custGeom>
            <a:solidFill>
              <a:srgbClr val="FFFFFF">
                <a:alpha val="60000"/>
              </a:srgbClr>
            </a:solidFill>
            <a:ln>
              <a:noFill/>
            </a:ln>
          </p:spPr>
        </p:sp>
        <p:sp>
          <p:nvSpPr>
            <p:cNvPr id="129" name="Shape 129"/>
            <p:cNvSpPr/>
            <p:nvPr/>
          </p:nvSpPr>
          <p:spPr>
            <a:xfrm>
              <a:off x="1014412" y="1801813"/>
              <a:ext cx="214312" cy="755649"/>
            </a:xfrm>
            <a:custGeom>
              <a:pathLst>
                <a:path extrusionOk="0" h="120000" w="120000">
                  <a:moveTo>
                    <a:pt x="10666" y="120000"/>
                  </a:moveTo>
                  <a:lnTo>
                    <a:pt x="0" y="120000"/>
                  </a:lnTo>
                  <a:lnTo>
                    <a:pt x="0" y="32268"/>
                  </a:lnTo>
                  <a:lnTo>
                    <a:pt x="112000" y="0"/>
                  </a:lnTo>
                  <a:lnTo>
                    <a:pt x="120000" y="2268"/>
                  </a:lnTo>
                  <a:lnTo>
                    <a:pt x="10666" y="33025"/>
                  </a:lnTo>
                  <a:lnTo>
                    <a:pt x="10666" y="120000"/>
                  </a:lnTo>
                  <a:close/>
                </a:path>
              </a:pathLst>
            </a:custGeom>
            <a:solidFill>
              <a:srgbClr val="FFFFFF">
                <a:alpha val="60000"/>
              </a:srgbClr>
            </a:solidFill>
            <a:ln>
              <a:noFill/>
            </a:ln>
          </p:spPr>
        </p:sp>
        <p:sp>
          <p:nvSpPr>
            <p:cNvPr id="130" name="Shape 130"/>
            <p:cNvSpPr/>
            <p:nvPr/>
          </p:nvSpPr>
          <p:spPr>
            <a:xfrm>
              <a:off x="938212" y="2547938"/>
              <a:ext cx="166688" cy="160337"/>
            </a:xfrm>
            <a:custGeom>
              <a:pathLst>
                <a:path extrusionOk="0" h="120000" w="120000">
                  <a:moveTo>
                    <a:pt x="61714" y="120000"/>
                  </a:moveTo>
                  <a:cubicBezTo>
                    <a:pt x="27428" y="120000"/>
                    <a:pt x="0" y="91764"/>
                    <a:pt x="0" y="60000"/>
                  </a:cubicBezTo>
                  <a:cubicBezTo>
                    <a:pt x="0" y="24705"/>
                    <a:pt x="27428" y="0"/>
                    <a:pt x="61714" y="0"/>
                  </a:cubicBezTo>
                  <a:cubicBezTo>
                    <a:pt x="92571" y="0"/>
                    <a:pt x="120000" y="24705"/>
                    <a:pt x="120000" y="60000"/>
                  </a:cubicBezTo>
                  <a:cubicBezTo>
                    <a:pt x="120000" y="91764"/>
                    <a:pt x="92571" y="120000"/>
                    <a:pt x="61714" y="120000"/>
                  </a:cubicBezTo>
                  <a:close/>
                  <a:moveTo>
                    <a:pt x="61714" y="14117"/>
                  </a:moveTo>
                  <a:cubicBezTo>
                    <a:pt x="34285" y="14117"/>
                    <a:pt x="13714" y="35294"/>
                    <a:pt x="13714" y="60000"/>
                  </a:cubicBezTo>
                  <a:cubicBezTo>
                    <a:pt x="13714" y="84705"/>
                    <a:pt x="34285" y="105882"/>
                    <a:pt x="61714" y="105882"/>
                  </a:cubicBezTo>
                  <a:cubicBezTo>
                    <a:pt x="85714" y="105882"/>
                    <a:pt x="106285" y="84705"/>
                    <a:pt x="106285" y="60000"/>
                  </a:cubicBezTo>
                  <a:cubicBezTo>
                    <a:pt x="106285" y="35294"/>
                    <a:pt x="85714" y="14117"/>
                    <a:pt x="61714" y="14117"/>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31" name="Shape 131"/>
            <p:cNvSpPr/>
            <p:nvPr/>
          </p:nvSpPr>
          <p:spPr>
            <a:xfrm>
              <a:off x="595312" y="4763"/>
              <a:ext cx="638174" cy="4025899"/>
            </a:xfrm>
            <a:custGeom>
              <a:pathLst>
                <a:path extrusionOk="0" h="120000" w="120000">
                  <a:moveTo>
                    <a:pt x="120000" y="120000"/>
                  </a:moveTo>
                  <a:lnTo>
                    <a:pt x="115522" y="120000"/>
                  </a:lnTo>
                  <a:lnTo>
                    <a:pt x="115522" y="109353"/>
                  </a:lnTo>
                  <a:lnTo>
                    <a:pt x="0" y="91088"/>
                  </a:lnTo>
                  <a:lnTo>
                    <a:pt x="0" y="0"/>
                  </a:lnTo>
                  <a:lnTo>
                    <a:pt x="4477" y="0"/>
                  </a:lnTo>
                  <a:lnTo>
                    <a:pt x="4477" y="90662"/>
                  </a:lnTo>
                  <a:lnTo>
                    <a:pt x="120000" y="108927"/>
                  </a:lnTo>
                  <a:lnTo>
                    <a:pt x="120000" y="120000"/>
                  </a:lnTo>
                  <a:close/>
                </a:path>
              </a:pathLst>
            </a:custGeom>
            <a:solidFill>
              <a:srgbClr val="FFFFFF">
                <a:alpha val="60000"/>
              </a:srgbClr>
            </a:solidFill>
            <a:ln>
              <a:noFill/>
            </a:ln>
          </p:spPr>
        </p:sp>
        <p:sp>
          <p:nvSpPr>
            <p:cNvPr id="132" name="Shape 132"/>
            <p:cNvSpPr/>
            <p:nvPr/>
          </p:nvSpPr>
          <p:spPr>
            <a:xfrm>
              <a:off x="1223962" y="1382712"/>
              <a:ext cx="142875" cy="476249"/>
            </a:xfrm>
            <a:custGeom>
              <a:pathLst>
                <a:path extrusionOk="0" h="120000" w="120000">
                  <a:moveTo>
                    <a:pt x="120000" y="120000"/>
                  </a:moveTo>
                  <a:lnTo>
                    <a:pt x="104000" y="120000"/>
                  </a:lnTo>
                  <a:lnTo>
                    <a:pt x="104000" y="33600"/>
                  </a:lnTo>
                  <a:lnTo>
                    <a:pt x="0" y="3600"/>
                  </a:lnTo>
                  <a:lnTo>
                    <a:pt x="12000" y="0"/>
                  </a:lnTo>
                  <a:lnTo>
                    <a:pt x="120000" y="32400"/>
                  </a:lnTo>
                  <a:lnTo>
                    <a:pt x="120000" y="120000"/>
                  </a:lnTo>
                  <a:close/>
                </a:path>
              </a:pathLst>
            </a:custGeom>
            <a:solidFill>
              <a:srgbClr val="FFFFFF">
                <a:alpha val="60000"/>
              </a:srgbClr>
            </a:solidFill>
            <a:ln>
              <a:noFill/>
            </a:ln>
          </p:spPr>
        </p:sp>
        <p:sp>
          <p:nvSpPr>
            <p:cNvPr id="133" name="Shape 133"/>
            <p:cNvSpPr/>
            <p:nvPr/>
          </p:nvSpPr>
          <p:spPr>
            <a:xfrm>
              <a:off x="1300162" y="1849438"/>
              <a:ext cx="109537" cy="107949"/>
            </a:xfrm>
            <a:custGeom>
              <a:pathLst>
                <a:path extrusionOk="0" h="120000" w="120000">
                  <a:moveTo>
                    <a:pt x="62608" y="120000"/>
                  </a:moveTo>
                  <a:cubicBezTo>
                    <a:pt x="26086" y="120000"/>
                    <a:pt x="0" y="93913"/>
                    <a:pt x="0" y="62608"/>
                  </a:cubicBezTo>
                  <a:cubicBezTo>
                    <a:pt x="0" y="26086"/>
                    <a:pt x="26086" y="0"/>
                    <a:pt x="62608" y="0"/>
                  </a:cubicBezTo>
                  <a:cubicBezTo>
                    <a:pt x="93913" y="0"/>
                    <a:pt x="120000" y="26086"/>
                    <a:pt x="120000" y="62608"/>
                  </a:cubicBezTo>
                  <a:cubicBezTo>
                    <a:pt x="120000" y="93913"/>
                    <a:pt x="93913" y="120000"/>
                    <a:pt x="62608" y="120000"/>
                  </a:cubicBezTo>
                  <a:close/>
                  <a:moveTo>
                    <a:pt x="62608" y="20869"/>
                  </a:moveTo>
                  <a:cubicBezTo>
                    <a:pt x="41739" y="20869"/>
                    <a:pt x="20869" y="41739"/>
                    <a:pt x="20869" y="62608"/>
                  </a:cubicBezTo>
                  <a:cubicBezTo>
                    <a:pt x="20869" y="83478"/>
                    <a:pt x="41739" y="99130"/>
                    <a:pt x="62608" y="99130"/>
                  </a:cubicBezTo>
                  <a:cubicBezTo>
                    <a:pt x="83478" y="99130"/>
                    <a:pt x="99130" y="83478"/>
                    <a:pt x="99130" y="62608"/>
                  </a:cubicBezTo>
                  <a:cubicBezTo>
                    <a:pt x="99130" y="41739"/>
                    <a:pt x="83478" y="20869"/>
                    <a:pt x="62608" y="20869"/>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34" name="Shape 134"/>
            <p:cNvSpPr/>
            <p:nvPr/>
          </p:nvSpPr>
          <p:spPr>
            <a:xfrm>
              <a:off x="280987" y="3417887"/>
              <a:ext cx="142875" cy="474663"/>
            </a:xfrm>
            <a:custGeom>
              <a:pathLst>
                <a:path extrusionOk="0" h="120000" w="120000">
                  <a:moveTo>
                    <a:pt x="16000" y="120000"/>
                  </a:moveTo>
                  <a:lnTo>
                    <a:pt x="0" y="120000"/>
                  </a:lnTo>
                  <a:lnTo>
                    <a:pt x="0" y="32107"/>
                  </a:lnTo>
                  <a:lnTo>
                    <a:pt x="108000" y="0"/>
                  </a:lnTo>
                  <a:lnTo>
                    <a:pt x="120000" y="3210"/>
                  </a:lnTo>
                  <a:lnTo>
                    <a:pt x="16000" y="33311"/>
                  </a:lnTo>
                  <a:lnTo>
                    <a:pt x="16000" y="120000"/>
                  </a:lnTo>
                  <a:close/>
                </a:path>
              </a:pathLst>
            </a:custGeom>
            <a:solidFill>
              <a:srgbClr val="FFFFFF">
                <a:alpha val="60000"/>
              </a:srgbClr>
            </a:solidFill>
            <a:ln>
              <a:noFill/>
            </a:ln>
          </p:spPr>
        </p:sp>
        <p:sp>
          <p:nvSpPr>
            <p:cNvPr id="135" name="Shape 135"/>
            <p:cNvSpPr/>
            <p:nvPr/>
          </p:nvSpPr>
          <p:spPr>
            <a:xfrm>
              <a:off x="238125" y="3883025"/>
              <a:ext cx="109537" cy="109537"/>
            </a:xfrm>
            <a:custGeom>
              <a:pathLst>
                <a:path extrusionOk="0" h="120000" w="120000">
                  <a:moveTo>
                    <a:pt x="57391" y="120000"/>
                  </a:moveTo>
                  <a:cubicBezTo>
                    <a:pt x="26086" y="120000"/>
                    <a:pt x="0" y="93913"/>
                    <a:pt x="0" y="62608"/>
                  </a:cubicBezTo>
                  <a:cubicBezTo>
                    <a:pt x="0" y="26086"/>
                    <a:pt x="26086" y="0"/>
                    <a:pt x="57391" y="0"/>
                  </a:cubicBezTo>
                  <a:cubicBezTo>
                    <a:pt x="88695" y="0"/>
                    <a:pt x="120000" y="26086"/>
                    <a:pt x="120000" y="62608"/>
                  </a:cubicBezTo>
                  <a:cubicBezTo>
                    <a:pt x="120000" y="93913"/>
                    <a:pt x="88695" y="120000"/>
                    <a:pt x="57391" y="120000"/>
                  </a:cubicBezTo>
                  <a:close/>
                  <a:moveTo>
                    <a:pt x="57391" y="20869"/>
                  </a:moveTo>
                  <a:cubicBezTo>
                    <a:pt x="36521" y="20869"/>
                    <a:pt x="20869" y="41739"/>
                    <a:pt x="20869" y="62608"/>
                  </a:cubicBezTo>
                  <a:cubicBezTo>
                    <a:pt x="20869" y="83478"/>
                    <a:pt x="36521" y="99130"/>
                    <a:pt x="57391" y="99130"/>
                  </a:cubicBezTo>
                  <a:cubicBezTo>
                    <a:pt x="78260" y="99130"/>
                    <a:pt x="99130" y="83478"/>
                    <a:pt x="99130" y="62608"/>
                  </a:cubicBezTo>
                  <a:cubicBezTo>
                    <a:pt x="99130" y="41739"/>
                    <a:pt x="78260" y="20869"/>
                    <a:pt x="57391" y="20869"/>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36" name="Shape 136"/>
            <p:cNvSpPr/>
            <p:nvPr/>
          </p:nvSpPr>
          <p:spPr>
            <a:xfrm>
              <a:off x="4763" y="2166938"/>
              <a:ext cx="114300" cy="452438"/>
            </a:xfrm>
            <a:custGeom>
              <a:pathLst>
                <a:path extrusionOk="0" h="120000" w="120000">
                  <a:moveTo>
                    <a:pt x="10000" y="119999"/>
                  </a:moveTo>
                  <a:lnTo>
                    <a:pt x="0" y="116210"/>
                  </a:lnTo>
                  <a:lnTo>
                    <a:pt x="100000" y="90947"/>
                  </a:lnTo>
                  <a:lnTo>
                    <a:pt x="100000" y="0"/>
                  </a:lnTo>
                  <a:lnTo>
                    <a:pt x="120000" y="0"/>
                  </a:lnTo>
                  <a:lnTo>
                    <a:pt x="120000" y="93473"/>
                  </a:lnTo>
                  <a:lnTo>
                    <a:pt x="10000" y="119999"/>
                  </a:lnTo>
                  <a:close/>
                </a:path>
              </a:pathLst>
            </a:custGeom>
            <a:solidFill>
              <a:srgbClr val="FFFFFF">
                <a:alpha val="60000"/>
              </a:srgbClr>
            </a:solidFill>
            <a:ln>
              <a:noFill/>
            </a:ln>
          </p:spPr>
        </p:sp>
        <p:sp>
          <p:nvSpPr>
            <p:cNvPr id="137" name="Shape 137"/>
            <p:cNvSpPr/>
            <p:nvPr/>
          </p:nvSpPr>
          <p:spPr>
            <a:xfrm>
              <a:off x="52388" y="2066925"/>
              <a:ext cx="109537" cy="109537"/>
            </a:xfrm>
            <a:custGeom>
              <a:pathLst>
                <a:path extrusionOk="0" h="120000" w="120000">
                  <a:moveTo>
                    <a:pt x="62608" y="120000"/>
                  </a:moveTo>
                  <a:cubicBezTo>
                    <a:pt x="26086" y="120000"/>
                    <a:pt x="0" y="93913"/>
                    <a:pt x="0" y="62608"/>
                  </a:cubicBezTo>
                  <a:cubicBezTo>
                    <a:pt x="0" y="26086"/>
                    <a:pt x="26086" y="0"/>
                    <a:pt x="62608" y="0"/>
                  </a:cubicBezTo>
                  <a:cubicBezTo>
                    <a:pt x="93913" y="0"/>
                    <a:pt x="120000" y="26086"/>
                    <a:pt x="120000" y="62608"/>
                  </a:cubicBezTo>
                  <a:cubicBezTo>
                    <a:pt x="120000" y="93913"/>
                    <a:pt x="93913" y="120000"/>
                    <a:pt x="62608" y="120000"/>
                  </a:cubicBezTo>
                  <a:close/>
                  <a:moveTo>
                    <a:pt x="62608" y="20869"/>
                  </a:moveTo>
                  <a:cubicBezTo>
                    <a:pt x="41739" y="20869"/>
                    <a:pt x="20869" y="41739"/>
                    <a:pt x="20869" y="62608"/>
                  </a:cubicBezTo>
                  <a:cubicBezTo>
                    <a:pt x="20869" y="83478"/>
                    <a:pt x="41739" y="99130"/>
                    <a:pt x="62608" y="99130"/>
                  </a:cubicBezTo>
                  <a:cubicBezTo>
                    <a:pt x="83478" y="99130"/>
                    <a:pt x="99130" y="83478"/>
                    <a:pt x="99130" y="62608"/>
                  </a:cubicBezTo>
                  <a:cubicBezTo>
                    <a:pt x="99130" y="41739"/>
                    <a:pt x="83478" y="20869"/>
                    <a:pt x="62608" y="20869"/>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38" name="Shape 138"/>
            <p:cNvSpPr/>
            <p:nvPr/>
          </p:nvSpPr>
          <p:spPr>
            <a:xfrm>
              <a:off x="1228725" y="4662487"/>
              <a:ext cx="23813" cy="2181224"/>
            </a:xfrm>
            <a:prstGeom prst="rect">
              <a:avLst/>
            </a:pr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39" name="Shape 139"/>
            <p:cNvSpPr/>
            <p:nvPr/>
          </p:nvSpPr>
          <p:spPr>
            <a:xfrm>
              <a:off x="1319212" y="5041900"/>
              <a:ext cx="371474" cy="1801813"/>
            </a:xfrm>
            <a:custGeom>
              <a:pathLst>
                <a:path extrusionOk="0" h="120000" w="120000">
                  <a:moveTo>
                    <a:pt x="7692" y="120000"/>
                  </a:moveTo>
                  <a:lnTo>
                    <a:pt x="0" y="120000"/>
                  </a:lnTo>
                  <a:lnTo>
                    <a:pt x="0" y="54449"/>
                  </a:lnTo>
                  <a:lnTo>
                    <a:pt x="0" y="54132"/>
                  </a:lnTo>
                  <a:lnTo>
                    <a:pt x="112307" y="0"/>
                  </a:lnTo>
                  <a:lnTo>
                    <a:pt x="120000" y="634"/>
                  </a:lnTo>
                  <a:lnTo>
                    <a:pt x="7692" y="54766"/>
                  </a:lnTo>
                  <a:lnTo>
                    <a:pt x="7692" y="120000"/>
                  </a:lnTo>
                  <a:close/>
                </a:path>
              </a:pathLst>
            </a:custGeom>
            <a:solidFill>
              <a:srgbClr val="FFFFFF">
                <a:alpha val="60000"/>
              </a:srgbClr>
            </a:solidFill>
            <a:ln>
              <a:noFill/>
            </a:ln>
          </p:spPr>
        </p:sp>
        <p:sp>
          <p:nvSpPr>
            <p:cNvPr id="140" name="Shape 140"/>
            <p:cNvSpPr/>
            <p:nvPr/>
          </p:nvSpPr>
          <p:spPr>
            <a:xfrm>
              <a:off x="1147762" y="4481512"/>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41" name="Shape 141"/>
            <p:cNvSpPr/>
            <p:nvPr/>
          </p:nvSpPr>
          <p:spPr>
            <a:xfrm>
              <a:off x="819150" y="3983037"/>
              <a:ext cx="347662" cy="2860674"/>
            </a:xfrm>
            <a:custGeom>
              <a:pathLst>
                <a:path extrusionOk="0" h="120000" w="120000">
                  <a:moveTo>
                    <a:pt x="120000" y="120000"/>
                  </a:moveTo>
                  <a:lnTo>
                    <a:pt x="110136" y="120000"/>
                  </a:lnTo>
                  <a:lnTo>
                    <a:pt x="110136" y="78912"/>
                  </a:lnTo>
                  <a:lnTo>
                    <a:pt x="0" y="199"/>
                  </a:lnTo>
                  <a:lnTo>
                    <a:pt x="8219" y="0"/>
                  </a:lnTo>
                  <a:lnTo>
                    <a:pt x="120000" y="78912"/>
                  </a:lnTo>
                  <a:lnTo>
                    <a:pt x="120000" y="120000"/>
                  </a:lnTo>
                  <a:close/>
                </a:path>
              </a:pathLst>
            </a:custGeom>
            <a:solidFill>
              <a:srgbClr val="FFFFFF">
                <a:alpha val="60000"/>
              </a:srgbClr>
            </a:solidFill>
            <a:ln>
              <a:noFill/>
            </a:ln>
          </p:spPr>
        </p:sp>
        <p:sp>
          <p:nvSpPr>
            <p:cNvPr id="142" name="Shape 142"/>
            <p:cNvSpPr/>
            <p:nvPr/>
          </p:nvSpPr>
          <p:spPr>
            <a:xfrm>
              <a:off x="728662" y="3806825"/>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4000"/>
                    <a:pt x="33000" y="108000"/>
                    <a:pt x="60000" y="108000"/>
                  </a:cubicBezTo>
                  <a:cubicBezTo>
                    <a:pt x="87000" y="108000"/>
                    <a:pt x="108000" y="84000"/>
                    <a:pt x="108000" y="60000"/>
                  </a:cubicBezTo>
                  <a:cubicBezTo>
                    <a:pt x="108000" y="33000"/>
                    <a:pt x="87000" y="12000"/>
                    <a:pt x="60000" y="12000"/>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43" name="Shape 143"/>
            <p:cNvSpPr/>
            <p:nvPr/>
          </p:nvSpPr>
          <p:spPr>
            <a:xfrm>
              <a:off x="1624012" y="4867275"/>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44" name="Shape 144"/>
            <p:cNvSpPr/>
            <p:nvPr/>
          </p:nvSpPr>
          <p:spPr>
            <a:xfrm>
              <a:off x="1404937" y="5422900"/>
              <a:ext cx="371474" cy="1425574"/>
            </a:xfrm>
            <a:custGeom>
              <a:pathLst>
                <a:path extrusionOk="0" h="120000" w="120000">
                  <a:moveTo>
                    <a:pt x="9230" y="120000"/>
                  </a:moveTo>
                  <a:lnTo>
                    <a:pt x="0" y="120000"/>
                  </a:lnTo>
                  <a:lnTo>
                    <a:pt x="0" y="68819"/>
                  </a:lnTo>
                  <a:lnTo>
                    <a:pt x="0" y="68418"/>
                  </a:lnTo>
                  <a:lnTo>
                    <a:pt x="113846" y="0"/>
                  </a:lnTo>
                  <a:lnTo>
                    <a:pt x="120000" y="801"/>
                  </a:lnTo>
                  <a:lnTo>
                    <a:pt x="9230" y="69220"/>
                  </a:lnTo>
                  <a:lnTo>
                    <a:pt x="9230" y="120000"/>
                  </a:lnTo>
                  <a:close/>
                </a:path>
              </a:pathLst>
            </a:custGeom>
            <a:solidFill>
              <a:srgbClr val="FFFFFF">
                <a:alpha val="60000"/>
              </a:srgbClr>
            </a:solidFill>
            <a:ln>
              <a:noFill/>
            </a:ln>
          </p:spPr>
        </p:sp>
        <p:sp>
          <p:nvSpPr>
            <p:cNvPr id="145" name="Shape 145"/>
            <p:cNvSpPr/>
            <p:nvPr/>
          </p:nvSpPr>
          <p:spPr>
            <a:xfrm>
              <a:off x="1666875" y="5945187"/>
              <a:ext cx="152399" cy="912813"/>
            </a:xfrm>
            <a:custGeom>
              <a:pathLst>
                <a:path extrusionOk="0" h="120000" w="120000">
                  <a:moveTo>
                    <a:pt x="18750" y="120000"/>
                  </a:moveTo>
                  <a:lnTo>
                    <a:pt x="0" y="118747"/>
                  </a:lnTo>
                  <a:lnTo>
                    <a:pt x="101250" y="79930"/>
                  </a:lnTo>
                  <a:lnTo>
                    <a:pt x="101250" y="0"/>
                  </a:lnTo>
                  <a:lnTo>
                    <a:pt x="120000" y="0"/>
                  </a:lnTo>
                  <a:lnTo>
                    <a:pt x="120000" y="80556"/>
                  </a:lnTo>
                  <a:lnTo>
                    <a:pt x="18750" y="120000"/>
                  </a:lnTo>
                  <a:close/>
                </a:path>
              </a:pathLst>
            </a:custGeom>
            <a:solidFill>
              <a:srgbClr val="FFFFFF">
                <a:alpha val="60000"/>
              </a:srgbClr>
            </a:solidFill>
            <a:ln>
              <a:noFill/>
            </a:ln>
          </p:spPr>
        </p:sp>
        <p:sp>
          <p:nvSpPr>
            <p:cNvPr id="146" name="Shape 146"/>
            <p:cNvSpPr/>
            <p:nvPr/>
          </p:nvSpPr>
          <p:spPr>
            <a:xfrm>
              <a:off x="1709738" y="5246687"/>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47" name="Shape 147"/>
            <p:cNvSpPr/>
            <p:nvPr/>
          </p:nvSpPr>
          <p:spPr>
            <a:xfrm>
              <a:off x="1709738" y="5764212"/>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48" name="Shape 148"/>
            <p:cNvSpPr/>
            <p:nvPr/>
          </p:nvSpPr>
          <p:spPr>
            <a:xfrm>
              <a:off x="1766888" y="6330950"/>
              <a:ext cx="419099" cy="527050"/>
            </a:xfrm>
            <a:custGeom>
              <a:pathLst>
                <a:path extrusionOk="0" h="120000" w="120000">
                  <a:moveTo>
                    <a:pt x="5454" y="119999"/>
                  </a:moveTo>
                  <a:lnTo>
                    <a:pt x="0" y="117831"/>
                  </a:lnTo>
                  <a:lnTo>
                    <a:pt x="20454" y="74457"/>
                  </a:lnTo>
                  <a:lnTo>
                    <a:pt x="115909" y="0"/>
                  </a:lnTo>
                  <a:lnTo>
                    <a:pt x="120000" y="4337"/>
                  </a:lnTo>
                  <a:lnTo>
                    <a:pt x="27272" y="77710"/>
                  </a:lnTo>
                  <a:lnTo>
                    <a:pt x="5454" y="119999"/>
                  </a:lnTo>
                  <a:close/>
                </a:path>
              </a:pathLst>
            </a:custGeom>
            <a:solidFill>
              <a:srgbClr val="FFFFFF">
                <a:alpha val="60000"/>
              </a:srgbClr>
            </a:solidFill>
            <a:ln>
              <a:noFill/>
            </a:ln>
          </p:spPr>
        </p:sp>
        <p:sp>
          <p:nvSpPr>
            <p:cNvPr id="149" name="Shape 149"/>
            <p:cNvSpPr/>
            <p:nvPr/>
          </p:nvSpPr>
          <p:spPr>
            <a:xfrm>
              <a:off x="2147888" y="6221412"/>
              <a:ext cx="157162" cy="147638"/>
            </a:xfrm>
            <a:custGeom>
              <a:pathLst>
                <a:path extrusionOk="0" h="120000" w="120000">
                  <a:moveTo>
                    <a:pt x="58181" y="120000"/>
                  </a:moveTo>
                  <a:cubicBezTo>
                    <a:pt x="43636" y="120000"/>
                    <a:pt x="29090" y="112258"/>
                    <a:pt x="18181" y="100645"/>
                  </a:cubicBezTo>
                  <a:cubicBezTo>
                    <a:pt x="7272" y="92903"/>
                    <a:pt x="0" y="77419"/>
                    <a:pt x="0" y="58064"/>
                  </a:cubicBezTo>
                  <a:cubicBezTo>
                    <a:pt x="0" y="42580"/>
                    <a:pt x="7272" y="27096"/>
                    <a:pt x="18181" y="15483"/>
                  </a:cubicBezTo>
                  <a:cubicBezTo>
                    <a:pt x="29090" y="3870"/>
                    <a:pt x="43636" y="0"/>
                    <a:pt x="58181" y="0"/>
                  </a:cubicBezTo>
                  <a:cubicBezTo>
                    <a:pt x="72727" y="0"/>
                    <a:pt x="87272" y="3870"/>
                    <a:pt x="98181" y="15483"/>
                  </a:cubicBezTo>
                  <a:cubicBezTo>
                    <a:pt x="120000" y="38709"/>
                    <a:pt x="120000" y="77419"/>
                    <a:pt x="98181" y="100645"/>
                  </a:cubicBezTo>
                  <a:cubicBezTo>
                    <a:pt x="87272" y="112258"/>
                    <a:pt x="72727" y="120000"/>
                    <a:pt x="58181" y="120000"/>
                  </a:cubicBezTo>
                  <a:close/>
                  <a:moveTo>
                    <a:pt x="58181" y="15483"/>
                  </a:moveTo>
                  <a:cubicBezTo>
                    <a:pt x="47272" y="15483"/>
                    <a:pt x="36363" y="19354"/>
                    <a:pt x="29090" y="27096"/>
                  </a:cubicBezTo>
                  <a:cubicBezTo>
                    <a:pt x="21818" y="34838"/>
                    <a:pt x="14545" y="46451"/>
                    <a:pt x="14545" y="58064"/>
                  </a:cubicBezTo>
                  <a:cubicBezTo>
                    <a:pt x="14545" y="73548"/>
                    <a:pt x="21818" y="81290"/>
                    <a:pt x="29090" y="92903"/>
                  </a:cubicBezTo>
                  <a:cubicBezTo>
                    <a:pt x="36363" y="100645"/>
                    <a:pt x="47272" y="104516"/>
                    <a:pt x="58181" y="104516"/>
                  </a:cubicBezTo>
                  <a:cubicBezTo>
                    <a:pt x="69090" y="104516"/>
                    <a:pt x="80000" y="100645"/>
                    <a:pt x="87272" y="92903"/>
                  </a:cubicBezTo>
                  <a:cubicBezTo>
                    <a:pt x="105454" y="73548"/>
                    <a:pt x="105454" y="46451"/>
                    <a:pt x="87272" y="27096"/>
                  </a:cubicBezTo>
                  <a:cubicBezTo>
                    <a:pt x="80000" y="19354"/>
                    <a:pt x="69090" y="15483"/>
                    <a:pt x="58181" y="15483"/>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sp>
          <p:nvSpPr>
            <p:cNvPr id="150" name="Shape 150"/>
            <p:cNvSpPr/>
            <p:nvPr/>
          </p:nvSpPr>
          <p:spPr>
            <a:xfrm>
              <a:off x="504825" y="9525"/>
              <a:ext cx="233363" cy="5103813"/>
            </a:xfrm>
            <a:custGeom>
              <a:pathLst>
                <a:path extrusionOk="0" h="120000" w="120000">
                  <a:moveTo>
                    <a:pt x="107755" y="120000"/>
                  </a:moveTo>
                  <a:lnTo>
                    <a:pt x="105306" y="102793"/>
                  </a:lnTo>
                  <a:lnTo>
                    <a:pt x="0" y="70954"/>
                  </a:lnTo>
                  <a:lnTo>
                    <a:pt x="0" y="0"/>
                  </a:lnTo>
                  <a:lnTo>
                    <a:pt x="12244" y="0"/>
                  </a:lnTo>
                  <a:lnTo>
                    <a:pt x="12244" y="70842"/>
                  </a:lnTo>
                  <a:lnTo>
                    <a:pt x="117551" y="102793"/>
                  </a:lnTo>
                  <a:lnTo>
                    <a:pt x="120000" y="120000"/>
                  </a:lnTo>
                  <a:lnTo>
                    <a:pt x="107755" y="120000"/>
                  </a:lnTo>
                  <a:close/>
                </a:path>
              </a:pathLst>
            </a:custGeom>
            <a:solidFill>
              <a:srgbClr val="FFFFFF">
                <a:alpha val="60000"/>
              </a:srgbClr>
            </a:solidFill>
            <a:ln>
              <a:noFill/>
            </a:ln>
          </p:spPr>
        </p:sp>
        <p:sp>
          <p:nvSpPr>
            <p:cNvPr id="151" name="Shape 151"/>
            <p:cNvSpPr/>
            <p:nvPr/>
          </p:nvSpPr>
          <p:spPr>
            <a:xfrm>
              <a:off x="633412" y="5103812"/>
              <a:ext cx="185738" cy="185738"/>
            </a:xfrm>
            <a:custGeom>
              <a:pathLst>
                <a:path extrusionOk="0" h="120000" w="120000">
                  <a:moveTo>
                    <a:pt x="61538" y="120000"/>
                  </a:moveTo>
                  <a:cubicBezTo>
                    <a:pt x="27692" y="120000"/>
                    <a:pt x="0" y="92307"/>
                    <a:pt x="0" y="58461"/>
                  </a:cubicBezTo>
                  <a:cubicBezTo>
                    <a:pt x="0" y="27692"/>
                    <a:pt x="27692" y="0"/>
                    <a:pt x="61538" y="0"/>
                  </a:cubicBezTo>
                  <a:cubicBezTo>
                    <a:pt x="92307" y="0"/>
                    <a:pt x="120000" y="27692"/>
                    <a:pt x="120000" y="58461"/>
                  </a:cubicBezTo>
                  <a:cubicBezTo>
                    <a:pt x="120000" y="92307"/>
                    <a:pt x="92307" y="120000"/>
                    <a:pt x="61538" y="120000"/>
                  </a:cubicBezTo>
                  <a:close/>
                  <a:moveTo>
                    <a:pt x="61538" y="12307"/>
                  </a:moveTo>
                  <a:cubicBezTo>
                    <a:pt x="33846" y="12307"/>
                    <a:pt x="12307" y="33846"/>
                    <a:pt x="12307" y="58461"/>
                  </a:cubicBezTo>
                  <a:cubicBezTo>
                    <a:pt x="12307" y="86153"/>
                    <a:pt x="33846" y="107692"/>
                    <a:pt x="61538" y="107692"/>
                  </a:cubicBezTo>
                  <a:cubicBezTo>
                    <a:pt x="86153" y="107692"/>
                    <a:pt x="107692" y="86153"/>
                    <a:pt x="107692" y="58461"/>
                  </a:cubicBezTo>
                  <a:cubicBezTo>
                    <a:pt x="107692" y="33846"/>
                    <a:pt x="86153" y="12307"/>
                    <a:pt x="61538" y="12307"/>
                  </a:cubicBezTo>
                  <a:close/>
                </a:path>
              </a:pathLst>
            </a:custGeom>
            <a:solidFill>
              <a:srgbClr val="FFFFFF">
                <a:alpha val="60000"/>
              </a:srgbClr>
            </a:solidFill>
            <a:ln>
              <a:noFill/>
            </a:ln>
          </p:spPr>
          <p:txBody>
            <a:bodyPr anchorCtr="0" anchor="ctr" bIns="68575" lIns="68575" rIns="68575" tIns="68575">
              <a:noAutofit/>
            </a:bodyPr>
            <a:lstStyle/>
            <a:p>
              <a:pPr lvl="0">
                <a:spcBef>
                  <a:spcPts val="0"/>
                </a:spcBef>
                <a:buNone/>
              </a:pPr>
              <a:r>
                <a:t/>
              </a:r>
              <a:endParaRPr/>
            </a:p>
          </p:txBody>
        </p:sp>
      </p:grpSp>
      <p:sp>
        <p:nvSpPr>
          <p:cNvPr id="152" name="Shape 152"/>
          <p:cNvSpPr txBox="1"/>
          <p:nvPr>
            <p:ph type="ctrTitle"/>
          </p:nvPr>
        </p:nvSpPr>
        <p:spPr>
          <a:xfrm>
            <a:off x="1407318" y="841772"/>
            <a:ext cx="6593681" cy="1790700"/>
          </a:xfrm>
          <a:prstGeom prst="rect">
            <a:avLst/>
          </a:prstGeom>
          <a:noFill/>
          <a:ln>
            <a:noFill/>
          </a:ln>
        </p:spPr>
        <p:txBody>
          <a:bodyPr anchorCtr="0" anchor="b" bIns="68575" lIns="68575" rIns="68575" tIns="68575"/>
          <a:lstStyle>
            <a:lvl1pPr indent="0" lvl="0" marL="0" marR="0" rtl="0" algn="l">
              <a:lnSpc>
                <a:spcPct val="90000"/>
              </a:lnSpc>
              <a:spcBef>
                <a:spcPts val="0"/>
              </a:spcBef>
              <a:buClr>
                <a:schemeClr val="lt1"/>
              </a:buClr>
              <a:buFont typeface="Questrial"/>
              <a:buNone/>
              <a:defRPr b="0" i="0" sz="3600" u="none" cap="none" strike="noStrike">
                <a:solidFill>
                  <a:schemeClr val="lt1"/>
                </a:solidFill>
                <a:latin typeface="Questrial"/>
                <a:ea typeface="Questrial"/>
                <a:cs typeface="Questrial"/>
                <a:sym typeface="Questrial"/>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153" name="Shape 153"/>
          <p:cNvSpPr txBox="1"/>
          <p:nvPr>
            <p:ph idx="1" type="subTitle"/>
          </p:nvPr>
        </p:nvSpPr>
        <p:spPr>
          <a:xfrm>
            <a:off x="1407318" y="2701528"/>
            <a:ext cx="6593681" cy="1241821"/>
          </a:xfrm>
          <a:prstGeom prst="rect">
            <a:avLst/>
          </a:prstGeom>
          <a:noFill/>
          <a:ln>
            <a:noFill/>
          </a:ln>
        </p:spPr>
        <p:txBody>
          <a:bodyPr anchorCtr="0" anchor="t" bIns="68575" lIns="68575" rIns="68575" tIns="68575"/>
          <a:lstStyle>
            <a:lvl1pPr indent="0" lvl="0" marL="0" marR="0" rtl="0" algn="l">
              <a:lnSpc>
                <a:spcPct val="120000"/>
              </a:lnSpc>
              <a:spcBef>
                <a:spcPts val="800"/>
              </a:spcBef>
              <a:buClr>
                <a:schemeClr val="lt2"/>
              </a:buClr>
              <a:buFont typeface="Arial"/>
              <a:buNone/>
              <a:defRPr b="0" i="0" sz="1500" u="none" cap="none" strike="noStrike">
                <a:solidFill>
                  <a:schemeClr val="lt2"/>
                </a:solidFill>
                <a:latin typeface="Questrial"/>
                <a:ea typeface="Questrial"/>
                <a:cs typeface="Questrial"/>
                <a:sym typeface="Questrial"/>
              </a:defRPr>
            </a:lvl1pPr>
            <a:lvl2pPr indent="0" lvl="1" marL="342900" marR="0" rtl="0" algn="ctr">
              <a:lnSpc>
                <a:spcPct val="120000"/>
              </a:lnSpc>
              <a:spcBef>
                <a:spcPts val="400"/>
              </a:spcBef>
              <a:buClr>
                <a:schemeClr val="lt1"/>
              </a:buClr>
              <a:buFont typeface="Arial"/>
              <a:buNone/>
              <a:defRPr b="0" i="0" sz="1500" u="none" cap="none" strike="noStrike">
                <a:solidFill>
                  <a:schemeClr val="lt1"/>
                </a:solidFill>
                <a:latin typeface="Questrial"/>
                <a:ea typeface="Questrial"/>
                <a:cs typeface="Questrial"/>
                <a:sym typeface="Questrial"/>
              </a:defRPr>
            </a:lvl2pPr>
            <a:lvl3pPr indent="0" lvl="2" marL="685800" marR="0" rtl="0" algn="ctr">
              <a:lnSpc>
                <a:spcPct val="120000"/>
              </a:lnSpc>
              <a:spcBef>
                <a:spcPts val="400"/>
              </a:spcBef>
              <a:buClr>
                <a:schemeClr val="lt1"/>
              </a:buClr>
              <a:buFont typeface="Arial"/>
              <a:buNone/>
              <a:defRPr b="0" i="0" sz="1400" u="none" cap="none" strike="noStrike">
                <a:solidFill>
                  <a:schemeClr val="lt1"/>
                </a:solidFill>
                <a:latin typeface="Questrial"/>
                <a:ea typeface="Questrial"/>
                <a:cs typeface="Questrial"/>
                <a:sym typeface="Questrial"/>
              </a:defRPr>
            </a:lvl3pPr>
            <a:lvl4pPr indent="0" lvl="3" marL="1028700" marR="0" rtl="0" algn="ctr">
              <a:lnSpc>
                <a:spcPct val="120000"/>
              </a:lnSpc>
              <a:spcBef>
                <a:spcPts val="400"/>
              </a:spcBef>
              <a:buClr>
                <a:schemeClr val="lt1"/>
              </a:buClr>
              <a:buFont typeface="Arial"/>
              <a:buNone/>
              <a:defRPr b="0" i="0" sz="1200" u="none" cap="none" strike="noStrike">
                <a:solidFill>
                  <a:schemeClr val="lt1"/>
                </a:solidFill>
                <a:latin typeface="Questrial"/>
                <a:ea typeface="Questrial"/>
                <a:cs typeface="Questrial"/>
                <a:sym typeface="Questrial"/>
              </a:defRPr>
            </a:lvl4pPr>
            <a:lvl5pPr indent="0" lvl="4" marL="1371600" marR="0" rtl="0" algn="ctr">
              <a:lnSpc>
                <a:spcPct val="120000"/>
              </a:lnSpc>
              <a:spcBef>
                <a:spcPts val="400"/>
              </a:spcBef>
              <a:buClr>
                <a:schemeClr val="lt1"/>
              </a:buClr>
              <a:buFont typeface="Arial"/>
              <a:buNone/>
              <a:defRPr b="0" i="0" sz="1200" u="none" cap="none" strike="noStrike">
                <a:solidFill>
                  <a:schemeClr val="lt1"/>
                </a:solidFill>
                <a:latin typeface="Questrial"/>
                <a:ea typeface="Questrial"/>
                <a:cs typeface="Questrial"/>
                <a:sym typeface="Questrial"/>
              </a:defRPr>
            </a:lvl5pPr>
            <a:lvl6pPr indent="0" lvl="5" marL="1714500" marR="0" rtl="0" algn="ctr">
              <a:lnSpc>
                <a:spcPct val="120000"/>
              </a:lnSpc>
              <a:spcBef>
                <a:spcPts val="400"/>
              </a:spcBef>
              <a:buClr>
                <a:schemeClr val="lt1"/>
              </a:buClr>
              <a:buFont typeface="Arial"/>
              <a:buNone/>
              <a:defRPr b="0" i="0" sz="1200" u="none" cap="none" strike="noStrike">
                <a:solidFill>
                  <a:schemeClr val="lt1"/>
                </a:solidFill>
                <a:latin typeface="Questrial"/>
                <a:ea typeface="Questrial"/>
                <a:cs typeface="Questrial"/>
                <a:sym typeface="Questrial"/>
              </a:defRPr>
            </a:lvl6pPr>
            <a:lvl7pPr indent="0" lvl="6" marL="2057400" marR="0" rtl="0" algn="ctr">
              <a:lnSpc>
                <a:spcPct val="120000"/>
              </a:lnSpc>
              <a:spcBef>
                <a:spcPts val="400"/>
              </a:spcBef>
              <a:buClr>
                <a:schemeClr val="lt1"/>
              </a:buClr>
              <a:buFont typeface="Arial"/>
              <a:buNone/>
              <a:defRPr b="0" i="0" sz="1200" u="none" cap="none" strike="noStrike">
                <a:solidFill>
                  <a:schemeClr val="lt1"/>
                </a:solidFill>
                <a:latin typeface="Questrial"/>
                <a:ea typeface="Questrial"/>
                <a:cs typeface="Questrial"/>
                <a:sym typeface="Questrial"/>
              </a:defRPr>
            </a:lvl7pPr>
            <a:lvl8pPr indent="0" lvl="7" marL="2400300" marR="0" rtl="0" algn="ctr">
              <a:lnSpc>
                <a:spcPct val="120000"/>
              </a:lnSpc>
              <a:spcBef>
                <a:spcPts val="400"/>
              </a:spcBef>
              <a:buClr>
                <a:schemeClr val="lt1"/>
              </a:buClr>
              <a:buFont typeface="Arial"/>
              <a:buNone/>
              <a:defRPr b="0" i="0" sz="1200" u="none" cap="none" strike="noStrike">
                <a:solidFill>
                  <a:schemeClr val="lt1"/>
                </a:solidFill>
                <a:latin typeface="Questrial"/>
                <a:ea typeface="Questrial"/>
                <a:cs typeface="Questrial"/>
                <a:sym typeface="Questrial"/>
              </a:defRPr>
            </a:lvl8pPr>
            <a:lvl9pPr indent="0" lvl="8" marL="2743200" marR="0" rtl="0" algn="ctr">
              <a:lnSpc>
                <a:spcPct val="120000"/>
              </a:lnSpc>
              <a:spcBef>
                <a:spcPts val="400"/>
              </a:spcBef>
              <a:buClr>
                <a:schemeClr val="lt1"/>
              </a:buClr>
              <a:buFont typeface="Arial"/>
              <a:buNone/>
              <a:defRPr b="0" i="0" sz="1200" u="none" cap="none" strike="noStrike">
                <a:solidFill>
                  <a:schemeClr val="lt1"/>
                </a:solidFill>
                <a:latin typeface="Questrial"/>
                <a:ea typeface="Questrial"/>
                <a:cs typeface="Questrial"/>
                <a:sym typeface="Questrial"/>
              </a:defRPr>
            </a:lvl9pPr>
          </a:lstStyle>
          <a:p/>
        </p:txBody>
      </p:sp>
      <p:sp>
        <p:nvSpPr>
          <p:cNvPr id="154" name="Shape 154"/>
          <p:cNvSpPr txBox="1"/>
          <p:nvPr>
            <p:ph idx="10" type="dt"/>
          </p:nvPr>
        </p:nvSpPr>
        <p:spPr>
          <a:xfrm>
            <a:off x="5308133" y="4057650"/>
            <a:ext cx="2057399" cy="273843"/>
          </a:xfrm>
          <a:prstGeom prst="rect">
            <a:avLst/>
          </a:prstGeom>
          <a:noFill/>
          <a:ln>
            <a:noFill/>
          </a:ln>
        </p:spPr>
        <p:txBody>
          <a:bodyPr anchorCtr="0" anchor="ctr" bIns="68575" lIns="68575" rIns="68575" tIns="68575"/>
          <a:lstStyle>
            <a:lvl1pPr indent="0" lvl="0" marL="0" marR="0" rtl="0" algn="r">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155" name="Shape 155"/>
          <p:cNvSpPr txBox="1"/>
          <p:nvPr>
            <p:ph idx="11" type="ftr"/>
          </p:nvPr>
        </p:nvSpPr>
        <p:spPr>
          <a:xfrm>
            <a:off x="1407318" y="4057650"/>
            <a:ext cx="3843664" cy="273843"/>
          </a:xfrm>
          <a:prstGeom prst="rect">
            <a:avLst/>
          </a:prstGeom>
          <a:noFill/>
          <a:ln>
            <a:noFill/>
          </a:ln>
        </p:spPr>
        <p:txBody>
          <a:bodyPr anchorCtr="0" anchor="ctr" bIns="68575" lIns="68575" rIns="68575" tIns="68575"/>
          <a:lstStyle>
            <a:lvl1pPr indent="0" lvl="0" marL="0" marR="0" rtl="0" algn="l">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156" name="Shape 156"/>
          <p:cNvSpPr txBox="1"/>
          <p:nvPr>
            <p:ph idx="12" type="sldNum"/>
          </p:nvPr>
        </p:nvSpPr>
        <p:spPr>
          <a:xfrm>
            <a:off x="7422683" y="4057649"/>
            <a:ext cx="578316"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7" name="Shape 157"/>
        <p:cNvGrpSpPr/>
        <p:nvPr/>
      </p:nvGrpSpPr>
      <p:grpSpPr>
        <a:xfrm>
          <a:off x="0" y="0"/>
          <a:ext cx="0" cy="0"/>
          <a:chOff x="0" y="0"/>
          <a:chExt cx="0" cy="0"/>
        </a:xfrm>
      </p:grpSpPr>
      <p:sp>
        <p:nvSpPr>
          <p:cNvPr id="158" name="Shape 158"/>
          <p:cNvSpPr txBox="1"/>
          <p:nvPr>
            <p:ph type="title"/>
          </p:nvPr>
        </p:nvSpPr>
        <p:spPr>
          <a:xfrm>
            <a:off x="856059" y="463888"/>
            <a:ext cx="7429498" cy="1108927"/>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lt1"/>
              </a:buClr>
              <a:buFont typeface="Questrial"/>
              <a:buNone/>
              <a:defRPr b="0" i="0" sz="2700" u="none" cap="none" strike="noStrike">
                <a:solidFill>
                  <a:schemeClr val="lt1"/>
                </a:solidFill>
                <a:latin typeface="Questrial"/>
                <a:ea typeface="Questrial"/>
                <a:cs typeface="Questrial"/>
                <a:sym typeface="Questrial"/>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159" name="Shape 159"/>
          <p:cNvSpPr txBox="1"/>
          <p:nvPr>
            <p:ph idx="1" type="body"/>
          </p:nvPr>
        </p:nvSpPr>
        <p:spPr>
          <a:xfrm>
            <a:off x="856059" y="1687115"/>
            <a:ext cx="7429499" cy="2656285"/>
          </a:xfrm>
          <a:prstGeom prst="rect">
            <a:avLst/>
          </a:prstGeom>
          <a:noFill/>
          <a:ln>
            <a:noFill/>
          </a:ln>
        </p:spPr>
        <p:txBody>
          <a:bodyPr anchorCtr="0" anchor="t" bIns="68575" lIns="68575" rIns="68575" tIns="68575"/>
          <a:lstStyle>
            <a:lvl1pPr indent="-38100" lvl="0" marL="177800" marR="0" rtl="0" algn="l">
              <a:lnSpc>
                <a:spcPct val="120000"/>
              </a:lnSpc>
              <a:spcBef>
                <a:spcPts val="800"/>
              </a:spcBef>
              <a:buClr>
                <a:schemeClr val="lt1"/>
              </a:buClr>
              <a:buSzPct val="127777"/>
              <a:buFont typeface="Arial"/>
              <a:buChar char="•"/>
              <a:defRPr b="0" i="0" sz="1800" u="none" cap="none" strike="noStrike">
                <a:solidFill>
                  <a:schemeClr val="lt1"/>
                </a:solidFill>
                <a:latin typeface="Questrial"/>
                <a:ea typeface="Questrial"/>
                <a:cs typeface="Questrial"/>
                <a:sym typeface="Questrial"/>
              </a:defRPr>
            </a:lvl1pPr>
            <a:lvl2pPr indent="-63500" lvl="1" marL="520700" marR="0" rtl="0" algn="l">
              <a:lnSpc>
                <a:spcPct val="120000"/>
              </a:lnSpc>
              <a:spcBef>
                <a:spcPts val="400"/>
              </a:spcBef>
              <a:buClr>
                <a:schemeClr val="lt1"/>
              </a:buClr>
              <a:buSzPct val="126666"/>
              <a:buFont typeface="Arial"/>
              <a:buChar char="•"/>
              <a:defRPr b="0" i="0" sz="1500" u="none" cap="none" strike="noStrike">
                <a:solidFill>
                  <a:schemeClr val="lt1"/>
                </a:solidFill>
                <a:latin typeface="Questrial"/>
                <a:ea typeface="Questrial"/>
                <a:cs typeface="Questrial"/>
                <a:sym typeface="Questrial"/>
              </a:defRPr>
            </a:lvl2pPr>
            <a:lvl3pPr indent="-76200" lvl="2" marL="863600" marR="0" rtl="0" algn="l">
              <a:lnSpc>
                <a:spcPct val="120000"/>
              </a:lnSpc>
              <a:spcBef>
                <a:spcPts val="400"/>
              </a:spcBef>
              <a:buClr>
                <a:schemeClr val="lt1"/>
              </a:buClr>
              <a:buSzPct val="121428"/>
              <a:buFont typeface="Arial"/>
              <a:buChar char="•"/>
              <a:defRPr b="0" i="0" sz="1400" u="none" cap="none" strike="noStrike">
                <a:solidFill>
                  <a:schemeClr val="lt1"/>
                </a:solidFill>
                <a:latin typeface="Questrial"/>
                <a:ea typeface="Questrial"/>
                <a:cs typeface="Questrial"/>
                <a:sym typeface="Questrial"/>
              </a:defRPr>
            </a:lvl3pPr>
            <a:lvl4pPr indent="-76200" lvl="3" marL="12065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4pPr>
            <a:lvl5pPr indent="-76200" lvl="4" marL="15494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5pPr>
            <a:lvl6pPr indent="-88900" lvl="5" marL="18923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6pPr>
            <a:lvl7pPr indent="-88900" lvl="6" marL="22352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7pPr>
            <a:lvl8pPr indent="-88900" lvl="7" marL="25781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8pPr>
            <a:lvl9pPr indent="-88900" lvl="8" marL="29210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9pPr>
          </a:lstStyle>
          <a:p/>
        </p:txBody>
      </p:sp>
      <p:sp>
        <p:nvSpPr>
          <p:cNvPr id="160" name="Shape 160"/>
          <p:cNvSpPr txBox="1"/>
          <p:nvPr>
            <p:ph idx="10" type="dt"/>
          </p:nvPr>
        </p:nvSpPr>
        <p:spPr>
          <a:xfrm>
            <a:off x="5592690" y="4412457"/>
            <a:ext cx="2057399" cy="273843"/>
          </a:xfrm>
          <a:prstGeom prst="rect">
            <a:avLst/>
          </a:prstGeom>
          <a:noFill/>
          <a:ln>
            <a:noFill/>
          </a:ln>
        </p:spPr>
        <p:txBody>
          <a:bodyPr anchorCtr="0" anchor="ctr" bIns="68575" lIns="68575" rIns="68575" tIns="68575"/>
          <a:lstStyle>
            <a:lvl1pPr indent="0" lvl="0" marL="0" marR="0" rtl="0" algn="r">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161" name="Shape 161"/>
          <p:cNvSpPr txBox="1"/>
          <p:nvPr>
            <p:ph idx="11" type="ftr"/>
          </p:nvPr>
        </p:nvSpPr>
        <p:spPr>
          <a:xfrm>
            <a:off x="856058" y="4412456"/>
            <a:ext cx="4679481" cy="273843"/>
          </a:xfrm>
          <a:prstGeom prst="rect">
            <a:avLst/>
          </a:prstGeom>
          <a:noFill/>
          <a:ln>
            <a:noFill/>
          </a:ln>
        </p:spPr>
        <p:txBody>
          <a:bodyPr anchorCtr="0" anchor="ctr" bIns="68575" lIns="68575" rIns="68575" tIns="68575"/>
          <a:lstStyle>
            <a:lvl1pPr indent="0" lvl="0" marL="0" marR="0" rtl="0" algn="l">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162" name="Shape 162"/>
          <p:cNvSpPr txBox="1"/>
          <p:nvPr>
            <p:ph idx="12" type="sldNum"/>
          </p:nvPr>
        </p:nvSpPr>
        <p:spPr>
          <a:xfrm>
            <a:off x="7707240" y="4412455"/>
            <a:ext cx="578316"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63" name="Shape 163"/>
        <p:cNvGrpSpPr/>
        <p:nvPr/>
      </p:nvGrpSpPr>
      <p:grpSpPr>
        <a:xfrm>
          <a:off x="0" y="0"/>
          <a:ext cx="0" cy="0"/>
          <a:chOff x="0" y="0"/>
          <a:chExt cx="0" cy="0"/>
        </a:xfrm>
      </p:grpSpPr>
      <p:sp>
        <p:nvSpPr>
          <p:cNvPr id="164" name="Shape 164"/>
          <p:cNvSpPr txBox="1"/>
          <p:nvPr>
            <p:ph type="title"/>
          </p:nvPr>
        </p:nvSpPr>
        <p:spPr>
          <a:xfrm>
            <a:off x="856059" y="463888"/>
            <a:ext cx="7429498" cy="1108927"/>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lt1"/>
              </a:buClr>
              <a:buFont typeface="Questrial"/>
              <a:buNone/>
              <a:defRPr b="0" i="0" sz="2700" u="none" cap="none" strike="noStrike">
                <a:solidFill>
                  <a:schemeClr val="lt1"/>
                </a:solidFill>
                <a:latin typeface="Questrial"/>
                <a:ea typeface="Questrial"/>
                <a:cs typeface="Questrial"/>
                <a:sym typeface="Questrial"/>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165" name="Shape 165"/>
          <p:cNvSpPr txBox="1"/>
          <p:nvPr>
            <p:ph idx="1" type="body"/>
          </p:nvPr>
        </p:nvSpPr>
        <p:spPr>
          <a:xfrm>
            <a:off x="856057" y="1687114"/>
            <a:ext cx="3658791" cy="2656285"/>
          </a:xfrm>
          <a:prstGeom prst="rect">
            <a:avLst/>
          </a:prstGeom>
          <a:noFill/>
          <a:ln>
            <a:noFill/>
          </a:ln>
        </p:spPr>
        <p:txBody>
          <a:bodyPr anchorCtr="0" anchor="t" bIns="68575" lIns="68575" rIns="68575" tIns="68575"/>
          <a:lstStyle>
            <a:lvl1pPr indent="-38100" lvl="0" marL="177800" marR="0" rtl="0" algn="l">
              <a:lnSpc>
                <a:spcPct val="120000"/>
              </a:lnSpc>
              <a:spcBef>
                <a:spcPts val="800"/>
              </a:spcBef>
              <a:buClr>
                <a:schemeClr val="lt1"/>
              </a:buClr>
              <a:buSzPct val="127777"/>
              <a:buFont typeface="Arial"/>
              <a:buChar char="•"/>
              <a:defRPr b="0" i="0" sz="1800" u="none" cap="none" strike="noStrike">
                <a:solidFill>
                  <a:schemeClr val="lt1"/>
                </a:solidFill>
                <a:latin typeface="Questrial"/>
                <a:ea typeface="Questrial"/>
                <a:cs typeface="Questrial"/>
                <a:sym typeface="Questrial"/>
              </a:defRPr>
            </a:lvl1pPr>
            <a:lvl2pPr indent="-63500" lvl="1" marL="520700" marR="0" rtl="0" algn="l">
              <a:lnSpc>
                <a:spcPct val="120000"/>
              </a:lnSpc>
              <a:spcBef>
                <a:spcPts val="400"/>
              </a:spcBef>
              <a:buClr>
                <a:schemeClr val="lt1"/>
              </a:buClr>
              <a:buSzPct val="126666"/>
              <a:buFont typeface="Arial"/>
              <a:buChar char="•"/>
              <a:defRPr b="0" i="0" sz="1500" u="none" cap="none" strike="noStrike">
                <a:solidFill>
                  <a:schemeClr val="lt1"/>
                </a:solidFill>
                <a:latin typeface="Questrial"/>
                <a:ea typeface="Questrial"/>
                <a:cs typeface="Questrial"/>
                <a:sym typeface="Questrial"/>
              </a:defRPr>
            </a:lvl2pPr>
            <a:lvl3pPr indent="-76200" lvl="2" marL="863600" marR="0" rtl="0" algn="l">
              <a:lnSpc>
                <a:spcPct val="120000"/>
              </a:lnSpc>
              <a:spcBef>
                <a:spcPts val="400"/>
              </a:spcBef>
              <a:buClr>
                <a:schemeClr val="lt1"/>
              </a:buClr>
              <a:buSzPct val="121428"/>
              <a:buFont typeface="Arial"/>
              <a:buChar char="•"/>
              <a:defRPr b="0" i="0" sz="1400" u="none" cap="none" strike="noStrike">
                <a:solidFill>
                  <a:schemeClr val="lt1"/>
                </a:solidFill>
                <a:latin typeface="Questrial"/>
                <a:ea typeface="Questrial"/>
                <a:cs typeface="Questrial"/>
                <a:sym typeface="Questrial"/>
              </a:defRPr>
            </a:lvl3pPr>
            <a:lvl4pPr indent="-76200" lvl="3" marL="12065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4pPr>
            <a:lvl5pPr indent="-76200" lvl="4" marL="15494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5pPr>
            <a:lvl6pPr indent="-88900" lvl="5" marL="18923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6pPr>
            <a:lvl7pPr indent="-88900" lvl="6" marL="22352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7pPr>
            <a:lvl8pPr indent="-88900" lvl="7" marL="25781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8pPr>
            <a:lvl9pPr indent="-88900" lvl="8" marL="29210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9pPr>
          </a:lstStyle>
          <a:p/>
        </p:txBody>
      </p:sp>
      <p:sp>
        <p:nvSpPr>
          <p:cNvPr id="166" name="Shape 166"/>
          <p:cNvSpPr txBox="1"/>
          <p:nvPr>
            <p:ph idx="2" type="body"/>
          </p:nvPr>
        </p:nvSpPr>
        <p:spPr>
          <a:xfrm>
            <a:off x="4629150" y="1687114"/>
            <a:ext cx="3656408" cy="2656285"/>
          </a:xfrm>
          <a:prstGeom prst="rect">
            <a:avLst/>
          </a:prstGeom>
          <a:noFill/>
          <a:ln>
            <a:noFill/>
          </a:ln>
        </p:spPr>
        <p:txBody>
          <a:bodyPr anchorCtr="0" anchor="t" bIns="68575" lIns="68575" rIns="68575" tIns="68575"/>
          <a:lstStyle>
            <a:lvl1pPr indent="-38100" lvl="0" marL="177800" marR="0" rtl="0" algn="l">
              <a:lnSpc>
                <a:spcPct val="120000"/>
              </a:lnSpc>
              <a:spcBef>
                <a:spcPts val="800"/>
              </a:spcBef>
              <a:buClr>
                <a:schemeClr val="lt1"/>
              </a:buClr>
              <a:buSzPct val="127777"/>
              <a:buFont typeface="Arial"/>
              <a:buChar char="•"/>
              <a:defRPr b="0" i="0" sz="1800" u="none" cap="none" strike="noStrike">
                <a:solidFill>
                  <a:schemeClr val="lt1"/>
                </a:solidFill>
                <a:latin typeface="Questrial"/>
                <a:ea typeface="Questrial"/>
                <a:cs typeface="Questrial"/>
                <a:sym typeface="Questrial"/>
              </a:defRPr>
            </a:lvl1pPr>
            <a:lvl2pPr indent="-63500" lvl="1" marL="520700" marR="0" rtl="0" algn="l">
              <a:lnSpc>
                <a:spcPct val="120000"/>
              </a:lnSpc>
              <a:spcBef>
                <a:spcPts val="400"/>
              </a:spcBef>
              <a:buClr>
                <a:schemeClr val="lt1"/>
              </a:buClr>
              <a:buSzPct val="126666"/>
              <a:buFont typeface="Arial"/>
              <a:buChar char="•"/>
              <a:defRPr b="0" i="0" sz="1500" u="none" cap="none" strike="noStrike">
                <a:solidFill>
                  <a:schemeClr val="lt1"/>
                </a:solidFill>
                <a:latin typeface="Questrial"/>
                <a:ea typeface="Questrial"/>
                <a:cs typeface="Questrial"/>
                <a:sym typeface="Questrial"/>
              </a:defRPr>
            </a:lvl2pPr>
            <a:lvl3pPr indent="-76200" lvl="2" marL="863600" marR="0" rtl="0" algn="l">
              <a:lnSpc>
                <a:spcPct val="120000"/>
              </a:lnSpc>
              <a:spcBef>
                <a:spcPts val="400"/>
              </a:spcBef>
              <a:buClr>
                <a:schemeClr val="lt1"/>
              </a:buClr>
              <a:buSzPct val="121428"/>
              <a:buFont typeface="Arial"/>
              <a:buChar char="•"/>
              <a:defRPr b="0" i="0" sz="1400" u="none" cap="none" strike="noStrike">
                <a:solidFill>
                  <a:schemeClr val="lt1"/>
                </a:solidFill>
                <a:latin typeface="Questrial"/>
                <a:ea typeface="Questrial"/>
                <a:cs typeface="Questrial"/>
                <a:sym typeface="Questrial"/>
              </a:defRPr>
            </a:lvl3pPr>
            <a:lvl4pPr indent="-76200" lvl="3" marL="12065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4pPr>
            <a:lvl5pPr indent="-76200" lvl="4" marL="15494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5pPr>
            <a:lvl6pPr indent="-88900" lvl="5" marL="18923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6pPr>
            <a:lvl7pPr indent="-88900" lvl="6" marL="22352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7pPr>
            <a:lvl8pPr indent="-88900" lvl="7" marL="25781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8pPr>
            <a:lvl9pPr indent="-88900" lvl="8" marL="29210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9pPr>
          </a:lstStyle>
          <a:p/>
        </p:txBody>
      </p:sp>
      <p:sp>
        <p:nvSpPr>
          <p:cNvPr id="167" name="Shape 167"/>
          <p:cNvSpPr txBox="1"/>
          <p:nvPr>
            <p:ph idx="10" type="dt"/>
          </p:nvPr>
        </p:nvSpPr>
        <p:spPr>
          <a:xfrm>
            <a:off x="5592690" y="4412457"/>
            <a:ext cx="2057399" cy="273843"/>
          </a:xfrm>
          <a:prstGeom prst="rect">
            <a:avLst/>
          </a:prstGeom>
          <a:noFill/>
          <a:ln>
            <a:noFill/>
          </a:ln>
        </p:spPr>
        <p:txBody>
          <a:bodyPr anchorCtr="0" anchor="ctr" bIns="68575" lIns="68575" rIns="68575" tIns="68575"/>
          <a:lstStyle>
            <a:lvl1pPr indent="0" lvl="0" marL="0" marR="0" rtl="0" algn="r">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168" name="Shape 168"/>
          <p:cNvSpPr txBox="1"/>
          <p:nvPr>
            <p:ph idx="11" type="ftr"/>
          </p:nvPr>
        </p:nvSpPr>
        <p:spPr>
          <a:xfrm>
            <a:off x="856058" y="4412456"/>
            <a:ext cx="4679481" cy="273843"/>
          </a:xfrm>
          <a:prstGeom prst="rect">
            <a:avLst/>
          </a:prstGeom>
          <a:noFill/>
          <a:ln>
            <a:noFill/>
          </a:ln>
        </p:spPr>
        <p:txBody>
          <a:bodyPr anchorCtr="0" anchor="ctr" bIns="68575" lIns="68575" rIns="68575" tIns="68575"/>
          <a:lstStyle>
            <a:lvl1pPr indent="0" lvl="0" marL="0" marR="0" rtl="0" algn="l">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169" name="Shape 169"/>
          <p:cNvSpPr txBox="1"/>
          <p:nvPr>
            <p:ph idx="12" type="sldNum"/>
          </p:nvPr>
        </p:nvSpPr>
        <p:spPr>
          <a:xfrm>
            <a:off x="7707240" y="4412455"/>
            <a:ext cx="578316"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0" name="Shape 170"/>
        <p:cNvGrpSpPr/>
        <p:nvPr/>
      </p:nvGrpSpPr>
      <p:grpSpPr>
        <a:xfrm>
          <a:off x="0" y="0"/>
          <a:ext cx="0" cy="0"/>
          <a:chOff x="0" y="0"/>
          <a:chExt cx="0" cy="0"/>
        </a:xfrm>
      </p:grpSpPr>
      <p:sp>
        <p:nvSpPr>
          <p:cNvPr id="171" name="Shape 171"/>
          <p:cNvSpPr txBox="1"/>
          <p:nvPr>
            <p:ph type="title"/>
          </p:nvPr>
        </p:nvSpPr>
        <p:spPr>
          <a:xfrm>
            <a:off x="856058" y="1064419"/>
            <a:ext cx="7429500" cy="2139552"/>
          </a:xfrm>
          <a:prstGeom prst="rect">
            <a:avLst/>
          </a:prstGeom>
          <a:noFill/>
          <a:ln>
            <a:noFill/>
          </a:ln>
        </p:spPr>
        <p:txBody>
          <a:bodyPr anchorCtr="0" anchor="b" bIns="68575" lIns="68575" rIns="68575" tIns="68575"/>
          <a:lstStyle>
            <a:lvl1pPr indent="0" lvl="0" marL="0" marR="0" rtl="0" algn="l">
              <a:lnSpc>
                <a:spcPct val="90000"/>
              </a:lnSpc>
              <a:spcBef>
                <a:spcPts val="0"/>
              </a:spcBef>
              <a:buClr>
                <a:schemeClr val="lt1"/>
              </a:buClr>
              <a:buFont typeface="Questrial"/>
              <a:buNone/>
              <a:defRPr b="0" i="0" sz="2700" u="none" cap="none" strike="noStrike">
                <a:solidFill>
                  <a:schemeClr val="lt1"/>
                </a:solidFill>
                <a:latin typeface="Questrial"/>
                <a:ea typeface="Questrial"/>
                <a:cs typeface="Questrial"/>
                <a:sym typeface="Questrial"/>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172" name="Shape 172"/>
          <p:cNvSpPr txBox="1"/>
          <p:nvPr>
            <p:ph idx="1" type="body"/>
          </p:nvPr>
        </p:nvSpPr>
        <p:spPr>
          <a:xfrm>
            <a:off x="856058" y="3318271"/>
            <a:ext cx="7429500" cy="1031081"/>
          </a:xfrm>
          <a:prstGeom prst="rect">
            <a:avLst/>
          </a:prstGeom>
          <a:noFill/>
          <a:ln>
            <a:noFill/>
          </a:ln>
        </p:spPr>
        <p:txBody>
          <a:bodyPr anchorCtr="0" anchor="t" bIns="68575" lIns="68575" rIns="68575" tIns="68575"/>
          <a:lstStyle>
            <a:lvl1pPr indent="0" lvl="0" marL="0" marR="0" rtl="0" algn="l">
              <a:lnSpc>
                <a:spcPct val="120000"/>
              </a:lnSpc>
              <a:spcBef>
                <a:spcPts val="800"/>
              </a:spcBef>
              <a:buClr>
                <a:schemeClr val="lt1"/>
              </a:buClr>
              <a:buFont typeface="Arial"/>
              <a:buNone/>
              <a:defRPr b="0" i="0" sz="14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Font typeface="Arial"/>
              <a:buNone/>
              <a:defRPr b="0" i="0" sz="14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Font typeface="Arial"/>
              <a:buNone/>
              <a:defRPr b="0" i="0" sz="14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Font typeface="Arial"/>
              <a:buNone/>
              <a:defRPr b="0" i="0" sz="12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Font typeface="Arial"/>
              <a:buNone/>
              <a:defRPr b="0" i="0" sz="12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Font typeface="Arial"/>
              <a:buNone/>
              <a:defRPr b="0" i="0" sz="12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Font typeface="Arial"/>
              <a:buNone/>
              <a:defRPr b="0" i="0" sz="12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Font typeface="Arial"/>
              <a:buNone/>
              <a:defRPr b="0" i="0" sz="12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Font typeface="Arial"/>
              <a:buNone/>
              <a:defRPr b="0" i="0" sz="1200" u="none" cap="none" strike="noStrike">
                <a:solidFill>
                  <a:schemeClr val="lt1"/>
                </a:solidFill>
                <a:latin typeface="Questrial"/>
                <a:ea typeface="Questrial"/>
                <a:cs typeface="Questrial"/>
                <a:sym typeface="Questrial"/>
              </a:defRPr>
            </a:lvl9pPr>
          </a:lstStyle>
          <a:p/>
        </p:txBody>
      </p:sp>
      <p:sp>
        <p:nvSpPr>
          <p:cNvPr id="173" name="Shape 173"/>
          <p:cNvSpPr txBox="1"/>
          <p:nvPr>
            <p:ph idx="10" type="dt"/>
          </p:nvPr>
        </p:nvSpPr>
        <p:spPr>
          <a:xfrm>
            <a:off x="5592690" y="4412457"/>
            <a:ext cx="2057399" cy="273843"/>
          </a:xfrm>
          <a:prstGeom prst="rect">
            <a:avLst/>
          </a:prstGeom>
          <a:noFill/>
          <a:ln>
            <a:noFill/>
          </a:ln>
        </p:spPr>
        <p:txBody>
          <a:bodyPr anchorCtr="0" anchor="ctr" bIns="68575" lIns="68575" rIns="68575" tIns="68575"/>
          <a:lstStyle>
            <a:lvl1pPr indent="0" lvl="0" marL="0" marR="0" rtl="0" algn="r">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174" name="Shape 174"/>
          <p:cNvSpPr txBox="1"/>
          <p:nvPr>
            <p:ph idx="11" type="ftr"/>
          </p:nvPr>
        </p:nvSpPr>
        <p:spPr>
          <a:xfrm>
            <a:off x="856058" y="4412456"/>
            <a:ext cx="4679481" cy="273843"/>
          </a:xfrm>
          <a:prstGeom prst="rect">
            <a:avLst/>
          </a:prstGeom>
          <a:noFill/>
          <a:ln>
            <a:noFill/>
          </a:ln>
        </p:spPr>
        <p:txBody>
          <a:bodyPr anchorCtr="0" anchor="ctr" bIns="68575" lIns="68575" rIns="68575" tIns="68575"/>
          <a:lstStyle>
            <a:lvl1pPr indent="0" lvl="0" marL="0" marR="0" rtl="0" algn="l">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175" name="Shape 175"/>
          <p:cNvSpPr txBox="1"/>
          <p:nvPr>
            <p:ph idx="12" type="sldNum"/>
          </p:nvPr>
        </p:nvSpPr>
        <p:spPr>
          <a:xfrm>
            <a:off x="7707240" y="4412455"/>
            <a:ext cx="578316"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76" name="Shape 176"/>
        <p:cNvGrpSpPr/>
        <p:nvPr/>
      </p:nvGrpSpPr>
      <p:grpSpPr>
        <a:xfrm>
          <a:off x="0" y="0"/>
          <a:ext cx="0" cy="0"/>
          <a:chOff x="0" y="0"/>
          <a:chExt cx="0" cy="0"/>
        </a:xfrm>
      </p:grpSpPr>
      <p:sp>
        <p:nvSpPr>
          <p:cNvPr id="177" name="Shape 177"/>
          <p:cNvSpPr txBox="1"/>
          <p:nvPr>
            <p:ph type="title"/>
          </p:nvPr>
        </p:nvSpPr>
        <p:spPr>
          <a:xfrm>
            <a:off x="856058" y="464344"/>
            <a:ext cx="7429500" cy="110847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lt1"/>
              </a:buClr>
              <a:buFont typeface="Questrial"/>
              <a:buNone/>
              <a:defRPr b="0" i="0" sz="2700" u="none" cap="none" strike="noStrike">
                <a:solidFill>
                  <a:schemeClr val="lt1"/>
                </a:solidFill>
                <a:latin typeface="Questrial"/>
                <a:ea typeface="Questrial"/>
                <a:cs typeface="Questrial"/>
                <a:sym typeface="Questrial"/>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178" name="Shape 178"/>
          <p:cNvSpPr txBox="1"/>
          <p:nvPr>
            <p:ph idx="1" type="body"/>
          </p:nvPr>
        </p:nvSpPr>
        <p:spPr>
          <a:xfrm>
            <a:off x="1027514" y="1687114"/>
            <a:ext cx="3487337" cy="617934"/>
          </a:xfrm>
          <a:prstGeom prst="rect">
            <a:avLst/>
          </a:prstGeom>
          <a:noFill/>
          <a:ln>
            <a:noFill/>
          </a:ln>
        </p:spPr>
        <p:txBody>
          <a:bodyPr anchorCtr="0" anchor="b" bIns="68575" lIns="68575" rIns="68575" tIns="68575"/>
          <a:lstStyle>
            <a:lvl1pPr indent="0" lvl="0" marL="0" marR="0" rtl="0" algn="l">
              <a:lnSpc>
                <a:spcPct val="90000"/>
              </a:lnSpc>
              <a:spcBef>
                <a:spcPts val="800"/>
              </a:spcBef>
              <a:buClr>
                <a:schemeClr val="lt1"/>
              </a:buClr>
              <a:buFont typeface="Arial"/>
              <a:buNone/>
              <a:defRPr b="0" i="0" sz="18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Font typeface="Arial"/>
              <a:buNone/>
              <a:defRPr b="1" i="0" sz="15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Font typeface="Arial"/>
              <a:buNone/>
              <a:defRPr b="1" i="0" sz="14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9pPr>
          </a:lstStyle>
          <a:p/>
        </p:txBody>
      </p:sp>
      <p:sp>
        <p:nvSpPr>
          <p:cNvPr id="179" name="Shape 179"/>
          <p:cNvSpPr txBox="1"/>
          <p:nvPr>
            <p:ph idx="2" type="body"/>
          </p:nvPr>
        </p:nvSpPr>
        <p:spPr>
          <a:xfrm>
            <a:off x="856057" y="2305047"/>
            <a:ext cx="3658793" cy="2038350"/>
          </a:xfrm>
          <a:prstGeom prst="rect">
            <a:avLst/>
          </a:prstGeom>
          <a:noFill/>
          <a:ln>
            <a:noFill/>
          </a:ln>
        </p:spPr>
        <p:txBody>
          <a:bodyPr anchorCtr="0" anchor="t" bIns="68575" lIns="68575" rIns="68575" tIns="68575"/>
          <a:lstStyle>
            <a:lvl1pPr indent="-38100" lvl="0" marL="177800" marR="0" rtl="0" algn="l">
              <a:lnSpc>
                <a:spcPct val="120000"/>
              </a:lnSpc>
              <a:spcBef>
                <a:spcPts val="800"/>
              </a:spcBef>
              <a:buClr>
                <a:schemeClr val="lt1"/>
              </a:buClr>
              <a:buSzPct val="127777"/>
              <a:buFont typeface="Arial"/>
              <a:buChar char="•"/>
              <a:defRPr b="0" i="0" sz="1800" u="none" cap="none" strike="noStrike">
                <a:solidFill>
                  <a:schemeClr val="lt1"/>
                </a:solidFill>
                <a:latin typeface="Questrial"/>
                <a:ea typeface="Questrial"/>
                <a:cs typeface="Questrial"/>
                <a:sym typeface="Questrial"/>
              </a:defRPr>
            </a:lvl1pPr>
            <a:lvl2pPr indent="-63500" lvl="1" marL="520700" marR="0" rtl="0" algn="l">
              <a:lnSpc>
                <a:spcPct val="120000"/>
              </a:lnSpc>
              <a:spcBef>
                <a:spcPts val="400"/>
              </a:spcBef>
              <a:buClr>
                <a:schemeClr val="lt1"/>
              </a:buClr>
              <a:buSzPct val="126666"/>
              <a:buFont typeface="Arial"/>
              <a:buChar char="•"/>
              <a:defRPr b="0" i="0" sz="1500" u="none" cap="none" strike="noStrike">
                <a:solidFill>
                  <a:schemeClr val="lt1"/>
                </a:solidFill>
                <a:latin typeface="Questrial"/>
                <a:ea typeface="Questrial"/>
                <a:cs typeface="Questrial"/>
                <a:sym typeface="Questrial"/>
              </a:defRPr>
            </a:lvl2pPr>
            <a:lvl3pPr indent="-76200" lvl="2" marL="863600" marR="0" rtl="0" algn="l">
              <a:lnSpc>
                <a:spcPct val="120000"/>
              </a:lnSpc>
              <a:spcBef>
                <a:spcPts val="400"/>
              </a:spcBef>
              <a:buClr>
                <a:schemeClr val="lt1"/>
              </a:buClr>
              <a:buSzPct val="121428"/>
              <a:buFont typeface="Arial"/>
              <a:buChar char="•"/>
              <a:defRPr b="0" i="0" sz="1400" u="none" cap="none" strike="noStrike">
                <a:solidFill>
                  <a:schemeClr val="lt1"/>
                </a:solidFill>
                <a:latin typeface="Questrial"/>
                <a:ea typeface="Questrial"/>
                <a:cs typeface="Questrial"/>
                <a:sym typeface="Questrial"/>
              </a:defRPr>
            </a:lvl3pPr>
            <a:lvl4pPr indent="-76200" lvl="3" marL="12065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4pPr>
            <a:lvl5pPr indent="-76200" lvl="4" marL="15494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5pPr>
            <a:lvl6pPr indent="-88900" lvl="5" marL="18923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6pPr>
            <a:lvl7pPr indent="-88900" lvl="6" marL="22352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7pPr>
            <a:lvl8pPr indent="-88900" lvl="7" marL="25781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8pPr>
            <a:lvl9pPr indent="-88900" lvl="8" marL="29210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9pPr>
          </a:lstStyle>
          <a:p/>
        </p:txBody>
      </p:sp>
      <p:sp>
        <p:nvSpPr>
          <p:cNvPr id="180" name="Shape 180"/>
          <p:cNvSpPr txBox="1"/>
          <p:nvPr>
            <p:ph idx="3" type="body"/>
          </p:nvPr>
        </p:nvSpPr>
        <p:spPr>
          <a:xfrm>
            <a:off x="4800605" y="1687113"/>
            <a:ext cx="3484951" cy="617934"/>
          </a:xfrm>
          <a:prstGeom prst="rect">
            <a:avLst/>
          </a:prstGeom>
          <a:noFill/>
          <a:ln>
            <a:noFill/>
          </a:ln>
        </p:spPr>
        <p:txBody>
          <a:bodyPr anchorCtr="0" anchor="b" bIns="68575" lIns="68575" rIns="68575" tIns="68575"/>
          <a:lstStyle>
            <a:lvl1pPr indent="0" lvl="0" marL="0" marR="0" rtl="0" algn="l">
              <a:lnSpc>
                <a:spcPct val="90000"/>
              </a:lnSpc>
              <a:spcBef>
                <a:spcPts val="800"/>
              </a:spcBef>
              <a:buClr>
                <a:schemeClr val="lt1"/>
              </a:buClr>
              <a:buFont typeface="Arial"/>
              <a:buNone/>
              <a:defRPr b="0" i="0" sz="18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Font typeface="Arial"/>
              <a:buNone/>
              <a:defRPr b="1" i="0" sz="15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Font typeface="Arial"/>
              <a:buNone/>
              <a:defRPr b="1" i="0" sz="14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9pPr>
          </a:lstStyle>
          <a:p/>
        </p:txBody>
      </p:sp>
      <p:sp>
        <p:nvSpPr>
          <p:cNvPr id="181" name="Shape 181"/>
          <p:cNvSpPr txBox="1"/>
          <p:nvPr>
            <p:ph idx="4" type="body"/>
          </p:nvPr>
        </p:nvSpPr>
        <p:spPr>
          <a:xfrm>
            <a:off x="4629150" y="2305047"/>
            <a:ext cx="3656407" cy="2038350"/>
          </a:xfrm>
          <a:prstGeom prst="rect">
            <a:avLst/>
          </a:prstGeom>
          <a:noFill/>
          <a:ln>
            <a:noFill/>
          </a:ln>
        </p:spPr>
        <p:txBody>
          <a:bodyPr anchorCtr="0" anchor="t" bIns="68575" lIns="68575" rIns="68575" tIns="68575"/>
          <a:lstStyle>
            <a:lvl1pPr indent="-38100" lvl="0" marL="177800" marR="0" rtl="0" algn="l">
              <a:lnSpc>
                <a:spcPct val="120000"/>
              </a:lnSpc>
              <a:spcBef>
                <a:spcPts val="800"/>
              </a:spcBef>
              <a:buClr>
                <a:schemeClr val="lt1"/>
              </a:buClr>
              <a:buSzPct val="127777"/>
              <a:buFont typeface="Arial"/>
              <a:buChar char="•"/>
              <a:defRPr b="0" i="0" sz="1800" u="none" cap="none" strike="noStrike">
                <a:solidFill>
                  <a:schemeClr val="lt1"/>
                </a:solidFill>
                <a:latin typeface="Questrial"/>
                <a:ea typeface="Questrial"/>
                <a:cs typeface="Questrial"/>
                <a:sym typeface="Questrial"/>
              </a:defRPr>
            </a:lvl1pPr>
            <a:lvl2pPr indent="-63500" lvl="1" marL="520700" marR="0" rtl="0" algn="l">
              <a:lnSpc>
                <a:spcPct val="120000"/>
              </a:lnSpc>
              <a:spcBef>
                <a:spcPts val="400"/>
              </a:spcBef>
              <a:buClr>
                <a:schemeClr val="lt1"/>
              </a:buClr>
              <a:buSzPct val="126666"/>
              <a:buFont typeface="Arial"/>
              <a:buChar char="•"/>
              <a:defRPr b="0" i="0" sz="1500" u="none" cap="none" strike="noStrike">
                <a:solidFill>
                  <a:schemeClr val="lt1"/>
                </a:solidFill>
                <a:latin typeface="Questrial"/>
                <a:ea typeface="Questrial"/>
                <a:cs typeface="Questrial"/>
                <a:sym typeface="Questrial"/>
              </a:defRPr>
            </a:lvl2pPr>
            <a:lvl3pPr indent="-76200" lvl="2" marL="863600" marR="0" rtl="0" algn="l">
              <a:lnSpc>
                <a:spcPct val="120000"/>
              </a:lnSpc>
              <a:spcBef>
                <a:spcPts val="400"/>
              </a:spcBef>
              <a:buClr>
                <a:schemeClr val="lt1"/>
              </a:buClr>
              <a:buSzPct val="121428"/>
              <a:buFont typeface="Arial"/>
              <a:buChar char="•"/>
              <a:defRPr b="0" i="0" sz="1400" u="none" cap="none" strike="noStrike">
                <a:solidFill>
                  <a:schemeClr val="lt1"/>
                </a:solidFill>
                <a:latin typeface="Questrial"/>
                <a:ea typeface="Questrial"/>
                <a:cs typeface="Questrial"/>
                <a:sym typeface="Questrial"/>
              </a:defRPr>
            </a:lvl3pPr>
            <a:lvl4pPr indent="-76200" lvl="3" marL="12065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4pPr>
            <a:lvl5pPr indent="-76200" lvl="4" marL="15494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5pPr>
            <a:lvl6pPr indent="-88900" lvl="5" marL="18923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6pPr>
            <a:lvl7pPr indent="-88900" lvl="6" marL="22352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7pPr>
            <a:lvl8pPr indent="-88900" lvl="7" marL="25781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8pPr>
            <a:lvl9pPr indent="-88900" lvl="8" marL="29210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9pPr>
          </a:lstStyle>
          <a:p/>
        </p:txBody>
      </p:sp>
      <p:sp>
        <p:nvSpPr>
          <p:cNvPr id="182" name="Shape 182"/>
          <p:cNvSpPr txBox="1"/>
          <p:nvPr>
            <p:ph idx="10" type="dt"/>
          </p:nvPr>
        </p:nvSpPr>
        <p:spPr>
          <a:xfrm>
            <a:off x="5592690" y="4412457"/>
            <a:ext cx="2057399" cy="273843"/>
          </a:xfrm>
          <a:prstGeom prst="rect">
            <a:avLst/>
          </a:prstGeom>
          <a:noFill/>
          <a:ln>
            <a:noFill/>
          </a:ln>
        </p:spPr>
        <p:txBody>
          <a:bodyPr anchorCtr="0" anchor="ctr" bIns="68575" lIns="68575" rIns="68575" tIns="68575"/>
          <a:lstStyle>
            <a:lvl1pPr indent="0" lvl="0" marL="0" marR="0" rtl="0" algn="r">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183" name="Shape 183"/>
          <p:cNvSpPr txBox="1"/>
          <p:nvPr>
            <p:ph idx="11" type="ftr"/>
          </p:nvPr>
        </p:nvSpPr>
        <p:spPr>
          <a:xfrm>
            <a:off x="856058" y="4412456"/>
            <a:ext cx="4679481" cy="273843"/>
          </a:xfrm>
          <a:prstGeom prst="rect">
            <a:avLst/>
          </a:prstGeom>
          <a:noFill/>
          <a:ln>
            <a:noFill/>
          </a:ln>
        </p:spPr>
        <p:txBody>
          <a:bodyPr anchorCtr="0" anchor="ctr" bIns="68575" lIns="68575" rIns="68575" tIns="68575"/>
          <a:lstStyle>
            <a:lvl1pPr indent="0" lvl="0" marL="0" marR="0" rtl="0" algn="l">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184" name="Shape 184"/>
          <p:cNvSpPr txBox="1"/>
          <p:nvPr>
            <p:ph idx="12" type="sldNum"/>
          </p:nvPr>
        </p:nvSpPr>
        <p:spPr>
          <a:xfrm>
            <a:off x="7707240" y="4412455"/>
            <a:ext cx="578316"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85" name="Shape 185"/>
        <p:cNvGrpSpPr/>
        <p:nvPr/>
      </p:nvGrpSpPr>
      <p:grpSpPr>
        <a:xfrm>
          <a:off x="0" y="0"/>
          <a:ext cx="0" cy="0"/>
          <a:chOff x="0" y="0"/>
          <a:chExt cx="0" cy="0"/>
        </a:xfrm>
      </p:grpSpPr>
      <p:sp>
        <p:nvSpPr>
          <p:cNvPr id="186" name="Shape 186"/>
          <p:cNvSpPr txBox="1"/>
          <p:nvPr>
            <p:ph type="title"/>
          </p:nvPr>
        </p:nvSpPr>
        <p:spPr>
          <a:xfrm>
            <a:off x="856059" y="463888"/>
            <a:ext cx="7429498" cy="1108927"/>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lt1"/>
              </a:buClr>
              <a:buFont typeface="Questrial"/>
              <a:buNone/>
              <a:defRPr b="0" i="0" sz="2700" u="none" cap="none" strike="noStrike">
                <a:solidFill>
                  <a:schemeClr val="lt1"/>
                </a:solidFill>
                <a:latin typeface="Questrial"/>
                <a:ea typeface="Questrial"/>
                <a:cs typeface="Questrial"/>
                <a:sym typeface="Questrial"/>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187" name="Shape 187"/>
          <p:cNvSpPr txBox="1"/>
          <p:nvPr>
            <p:ph idx="10" type="dt"/>
          </p:nvPr>
        </p:nvSpPr>
        <p:spPr>
          <a:xfrm>
            <a:off x="5592690" y="4412457"/>
            <a:ext cx="2057399" cy="273843"/>
          </a:xfrm>
          <a:prstGeom prst="rect">
            <a:avLst/>
          </a:prstGeom>
          <a:noFill/>
          <a:ln>
            <a:noFill/>
          </a:ln>
        </p:spPr>
        <p:txBody>
          <a:bodyPr anchorCtr="0" anchor="ctr" bIns="68575" lIns="68575" rIns="68575" tIns="68575"/>
          <a:lstStyle>
            <a:lvl1pPr indent="0" lvl="0" marL="0" marR="0" rtl="0" algn="r">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188" name="Shape 188"/>
          <p:cNvSpPr txBox="1"/>
          <p:nvPr>
            <p:ph idx="11" type="ftr"/>
          </p:nvPr>
        </p:nvSpPr>
        <p:spPr>
          <a:xfrm>
            <a:off x="856058" y="4412456"/>
            <a:ext cx="4679481" cy="273843"/>
          </a:xfrm>
          <a:prstGeom prst="rect">
            <a:avLst/>
          </a:prstGeom>
          <a:noFill/>
          <a:ln>
            <a:noFill/>
          </a:ln>
        </p:spPr>
        <p:txBody>
          <a:bodyPr anchorCtr="0" anchor="ctr" bIns="68575" lIns="68575" rIns="68575" tIns="68575"/>
          <a:lstStyle>
            <a:lvl1pPr indent="0" lvl="0" marL="0" marR="0" rtl="0" algn="l">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189" name="Shape 189"/>
          <p:cNvSpPr txBox="1"/>
          <p:nvPr>
            <p:ph idx="12" type="sldNum"/>
          </p:nvPr>
        </p:nvSpPr>
        <p:spPr>
          <a:xfrm>
            <a:off x="7707240" y="4412455"/>
            <a:ext cx="578316"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90" name="Shape 190"/>
        <p:cNvGrpSpPr/>
        <p:nvPr/>
      </p:nvGrpSpPr>
      <p:grpSpPr>
        <a:xfrm>
          <a:off x="0" y="0"/>
          <a:ext cx="0" cy="0"/>
          <a:chOff x="0" y="0"/>
          <a:chExt cx="0" cy="0"/>
        </a:xfrm>
      </p:grpSpPr>
      <p:sp>
        <p:nvSpPr>
          <p:cNvPr id="191" name="Shape 191"/>
          <p:cNvSpPr txBox="1"/>
          <p:nvPr>
            <p:ph idx="10" type="dt"/>
          </p:nvPr>
        </p:nvSpPr>
        <p:spPr>
          <a:xfrm>
            <a:off x="5592690" y="4412457"/>
            <a:ext cx="2057399" cy="273843"/>
          </a:xfrm>
          <a:prstGeom prst="rect">
            <a:avLst/>
          </a:prstGeom>
          <a:noFill/>
          <a:ln>
            <a:noFill/>
          </a:ln>
        </p:spPr>
        <p:txBody>
          <a:bodyPr anchorCtr="0" anchor="ctr" bIns="68575" lIns="68575" rIns="68575" tIns="68575"/>
          <a:lstStyle>
            <a:lvl1pPr indent="0" lvl="0" marL="0" marR="0" rtl="0" algn="r">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192" name="Shape 192"/>
          <p:cNvSpPr txBox="1"/>
          <p:nvPr>
            <p:ph idx="11" type="ftr"/>
          </p:nvPr>
        </p:nvSpPr>
        <p:spPr>
          <a:xfrm>
            <a:off x="856058" y="4412456"/>
            <a:ext cx="4679481" cy="273843"/>
          </a:xfrm>
          <a:prstGeom prst="rect">
            <a:avLst/>
          </a:prstGeom>
          <a:noFill/>
          <a:ln>
            <a:noFill/>
          </a:ln>
        </p:spPr>
        <p:txBody>
          <a:bodyPr anchorCtr="0" anchor="ctr" bIns="68575" lIns="68575" rIns="68575" tIns="68575"/>
          <a:lstStyle>
            <a:lvl1pPr indent="0" lvl="0" marL="0" marR="0" rtl="0" algn="l">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193" name="Shape 193"/>
          <p:cNvSpPr txBox="1"/>
          <p:nvPr>
            <p:ph idx="12" type="sldNum"/>
          </p:nvPr>
        </p:nvSpPr>
        <p:spPr>
          <a:xfrm>
            <a:off x="7707240" y="4412455"/>
            <a:ext cx="578316"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94" name="Shape 194"/>
        <p:cNvGrpSpPr/>
        <p:nvPr/>
      </p:nvGrpSpPr>
      <p:grpSpPr>
        <a:xfrm>
          <a:off x="0" y="0"/>
          <a:ext cx="0" cy="0"/>
          <a:chOff x="0" y="0"/>
          <a:chExt cx="0" cy="0"/>
        </a:xfrm>
      </p:grpSpPr>
      <p:sp>
        <p:nvSpPr>
          <p:cNvPr id="195" name="Shape 195"/>
          <p:cNvSpPr txBox="1"/>
          <p:nvPr>
            <p:ph type="title"/>
          </p:nvPr>
        </p:nvSpPr>
        <p:spPr>
          <a:xfrm>
            <a:off x="860028" y="457200"/>
            <a:ext cx="2892027" cy="1229912"/>
          </a:xfrm>
          <a:prstGeom prst="rect">
            <a:avLst/>
          </a:prstGeom>
          <a:noFill/>
          <a:ln>
            <a:noFill/>
          </a:ln>
        </p:spPr>
        <p:txBody>
          <a:bodyPr anchorCtr="0" anchor="b" bIns="68575" lIns="68575" rIns="68575" tIns="68575"/>
          <a:lstStyle>
            <a:lvl1pPr indent="0" lvl="0" marL="0" marR="0" rtl="0" algn="l">
              <a:lnSpc>
                <a:spcPct val="90000"/>
              </a:lnSpc>
              <a:spcBef>
                <a:spcPts val="0"/>
              </a:spcBef>
              <a:buClr>
                <a:schemeClr val="lt1"/>
              </a:buClr>
              <a:buFont typeface="Questrial"/>
              <a:buNone/>
              <a:defRPr b="0" i="0" sz="2400" u="none" cap="none" strike="noStrike">
                <a:solidFill>
                  <a:schemeClr val="lt1"/>
                </a:solidFill>
                <a:latin typeface="Questrial"/>
                <a:ea typeface="Questrial"/>
                <a:cs typeface="Questrial"/>
                <a:sym typeface="Questrial"/>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196" name="Shape 196"/>
          <p:cNvSpPr txBox="1"/>
          <p:nvPr>
            <p:ph idx="1" type="body"/>
          </p:nvPr>
        </p:nvSpPr>
        <p:spPr>
          <a:xfrm>
            <a:off x="3867150" y="444499"/>
            <a:ext cx="4418406" cy="3898900"/>
          </a:xfrm>
          <a:prstGeom prst="rect">
            <a:avLst/>
          </a:prstGeom>
          <a:noFill/>
          <a:ln>
            <a:noFill/>
          </a:ln>
        </p:spPr>
        <p:txBody>
          <a:bodyPr anchorCtr="0" anchor="ctr" bIns="68575" lIns="68575" rIns="68575" tIns="68575"/>
          <a:lstStyle>
            <a:lvl1pPr indent="-38100" lvl="0" marL="177800" marR="0" rtl="0" algn="l">
              <a:lnSpc>
                <a:spcPct val="120000"/>
              </a:lnSpc>
              <a:spcBef>
                <a:spcPts val="800"/>
              </a:spcBef>
              <a:buClr>
                <a:schemeClr val="lt1"/>
              </a:buClr>
              <a:buSzPct val="127777"/>
              <a:buFont typeface="Arial"/>
              <a:buChar char="•"/>
              <a:defRPr b="0" i="0" sz="1800" u="none" cap="none" strike="noStrike">
                <a:solidFill>
                  <a:schemeClr val="lt1"/>
                </a:solidFill>
                <a:latin typeface="Questrial"/>
                <a:ea typeface="Questrial"/>
                <a:cs typeface="Questrial"/>
                <a:sym typeface="Questrial"/>
              </a:defRPr>
            </a:lvl1pPr>
            <a:lvl2pPr indent="-63500" lvl="1" marL="520700" marR="0" rtl="0" algn="l">
              <a:lnSpc>
                <a:spcPct val="120000"/>
              </a:lnSpc>
              <a:spcBef>
                <a:spcPts val="400"/>
              </a:spcBef>
              <a:buClr>
                <a:schemeClr val="lt1"/>
              </a:buClr>
              <a:buSzPct val="126666"/>
              <a:buFont typeface="Arial"/>
              <a:buChar char="•"/>
              <a:defRPr b="0" i="0" sz="1500" u="none" cap="none" strike="noStrike">
                <a:solidFill>
                  <a:schemeClr val="lt1"/>
                </a:solidFill>
                <a:latin typeface="Questrial"/>
                <a:ea typeface="Questrial"/>
                <a:cs typeface="Questrial"/>
                <a:sym typeface="Questrial"/>
              </a:defRPr>
            </a:lvl2pPr>
            <a:lvl3pPr indent="-76200" lvl="2" marL="863600" marR="0" rtl="0" algn="l">
              <a:lnSpc>
                <a:spcPct val="120000"/>
              </a:lnSpc>
              <a:spcBef>
                <a:spcPts val="400"/>
              </a:spcBef>
              <a:buClr>
                <a:schemeClr val="lt1"/>
              </a:buClr>
              <a:buSzPct val="121428"/>
              <a:buFont typeface="Arial"/>
              <a:buChar char="•"/>
              <a:defRPr b="0" i="0" sz="1400" u="none" cap="none" strike="noStrike">
                <a:solidFill>
                  <a:schemeClr val="lt1"/>
                </a:solidFill>
                <a:latin typeface="Questrial"/>
                <a:ea typeface="Questrial"/>
                <a:cs typeface="Questrial"/>
                <a:sym typeface="Questrial"/>
              </a:defRPr>
            </a:lvl3pPr>
            <a:lvl4pPr indent="-76200" lvl="3" marL="12065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4pPr>
            <a:lvl5pPr indent="-76200" lvl="4" marL="15494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5pPr>
            <a:lvl6pPr indent="-88900" lvl="5" marL="18923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6pPr>
            <a:lvl7pPr indent="-88900" lvl="6" marL="22352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7pPr>
            <a:lvl8pPr indent="-88900" lvl="7" marL="25781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8pPr>
            <a:lvl9pPr indent="-88900" lvl="8" marL="29210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9pPr>
          </a:lstStyle>
          <a:p/>
        </p:txBody>
      </p:sp>
      <p:sp>
        <p:nvSpPr>
          <p:cNvPr id="197" name="Shape 197"/>
          <p:cNvSpPr txBox="1"/>
          <p:nvPr>
            <p:ph idx="2" type="body"/>
          </p:nvPr>
        </p:nvSpPr>
        <p:spPr>
          <a:xfrm>
            <a:off x="860028" y="1687114"/>
            <a:ext cx="2892027" cy="2656285"/>
          </a:xfrm>
          <a:prstGeom prst="rect">
            <a:avLst/>
          </a:prstGeom>
          <a:noFill/>
          <a:ln>
            <a:noFill/>
          </a:ln>
        </p:spPr>
        <p:txBody>
          <a:bodyPr anchorCtr="0" anchor="t" bIns="68575" lIns="68575" rIns="68575" tIns="68575"/>
          <a:lstStyle>
            <a:lvl1pPr indent="0" lvl="0" marL="0" marR="0" rtl="0" algn="l">
              <a:lnSpc>
                <a:spcPct val="120000"/>
              </a:lnSpc>
              <a:spcBef>
                <a:spcPts val="800"/>
              </a:spcBef>
              <a:buClr>
                <a:schemeClr val="lt1"/>
              </a:buClr>
              <a:buFont typeface="Arial"/>
              <a:buNone/>
              <a:defRPr b="0" i="0" sz="12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Font typeface="Arial"/>
              <a:buNone/>
              <a:defRPr b="0" i="0" sz="11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Font typeface="Arial"/>
              <a:buNone/>
              <a:defRPr b="0" i="0" sz="9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9pPr>
          </a:lstStyle>
          <a:p/>
        </p:txBody>
      </p:sp>
      <p:sp>
        <p:nvSpPr>
          <p:cNvPr id="198" name="Shape 198"/>
          <p:cNvSpPr txBox="1"/>
          <p:nvPr>
            <p:ph idx="10" type="dt"/>
          </p:nvPr>
        </p:nvSpPr>
        <p:spPr>
          <a:xfrm>
            <a:off x="5592690" y="4412457"/>
            <a:ext cx="2057399" cy="273843"/>
          </a:xfrm>
          <a:prstGeom prst="rect">
            <a:avLst/>
          </a:prstGeom>
          <a:noFill/>
          <a:ln>
            <a:noFill/>
          </a:ln>
        </p:spPr>
        <p:txBody>
          <a:bodyPr anchorCtr="0" anchor="ctr" bIns="68575" lIns="68575" rIns="68575" tIns="68575"/>
          <a:lstStyle>
            <a:lvl1pPr indent="0" lvl="0" marL="0" marR="0" rtl="0" algn="r">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199" name="Shape 199"/>
          <p:cNvSpPr txBox="1"/>
          <p:nvPr>
            <p:ph idx="11" type="ftr"/>
          </p:nvPr>
        </p:nvSpPr>
        <p:spPr>
          <a:xfrm>
            <a:off x="856058" y="4412456"/>
            <a:ext cx="4679481" cy="273843"/>
          </a:xfrm>
          <a:prstGeom prst="rect">
            <a:avLst/>
          </a:prstGeom>
          <a:noFill/>
          <a:ln>
            <a:noFill/>
          </a:ln>
        </p:spPr>
        <p:txBody>
          <a:bodyPr anchorCtr="0" anchor="ctr" bIns="68575" lIns="68575" rIns="68575" tIns="68575"/>
          <a:lstStyle>
            <a:lvl1pPr indent="0" lvl="0" marL="0" marR="0" rtl="0" algn="l">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200" name="Shape 200"/>
          <p:cNvSpPr txBox="1"/>
          <p:nvPr>
            <p:ph idx="12" type="sldNum"/>
          </p:nvPr>
        </p:nvSpPr>
        <p:spPr>
          <a:xfrm>
            <a:off x="7707240" y="4412455"/>
            <a:ext cx="578316"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01" name="Shape 201"/>
        <p:cNvGrpSpPr/>
        <p:nvPr/>
      </p:nvGrpSpPr>
      <p:grpSpPr>
        <a:xfrm>
          <a:off x="0" y="0"/>
          <a:ext cx="0" cy="0"/>
          <a:chOff x="0" y="0"/>
          <a:chExt cx="0" cy="0"/>
        </a:xfrm>
      </p:grpSpPr>
      <p:sp>
        <p:nvSpPr>
          <p:cNvPr id="202" name="Shape 202"/>
          <p:cNvSpPr txBox="1"/>
          <p:nvPr>
            <p:ph type="title"/>
          </p:nvPr>
        </p:nvSpPr>
        <p:spPr>
          <a:xfrm>
            <a:off x="856059" y="457200"/>
            <a:ext cx="4450880" cy="1229914"/>
          </a:xfrm>
          <a:prstGeom prst="rect">
            <a:avLst/>
          </a:prstGeom>
          <a:noFill/>
          <a:ln>
            <a:noFill/>
          </a:ln>
        </p:spPr>
        <p:txBody>
          <a:bodyPr anchorCtr="0" anchor="b" bIns="68575" lIns="68575" rIns="68575" tIns="68575"/>
          <a:lstStyle>
            <a:lvl1pPr indent="0" lvl="0" marL="0" marR="0" rtl="0" algn="l">
              <a:lnSpc>
                <a:spcPct val="90000"/>
              </a:lnSpc>
              <a:spcBef>
                <a:spcPts val="0"/>
              </a:spcBef>
              <a:buClr>
                <a:schemeClr val="lt1"/>
              </a:buClr>
              <a:buFont typeface="Questrial"/>
              <a:buNone/>
              <a:defRPr b="0" i="0" sz="2400" u="none" cap="none" strike="noStrike">
                <a:solidFill>
                  <a:schemeClr val="lt1"/>
                </a:solidFill>
                <a:latin typeface="Questrial"/>
                <a:ea typeface="Questrial"/>
                <a:cs typeface="Questrial"/>
                <a:sym typeface="Questrial"/>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203" name="Shape 203"/>
          <p:cNvSpPr/>
          <p:nvPr>
            <p:ph idx="2" type="pic"/>
          </p:nvPr>
        </p:nvSpPr>
        <p:spPr>
          <a:xfrm>
            <a:off x="5535540" y="457200"/>
            <a:ext cx="2750017" cy="3886199"/>
          </a:xfrm>
          <a:prstGeom prst="round2DiagRect">
            <a:avLst>
              <a:gd fmla="val 5608" name="adj1"/>
              <a:gd fmla="val 0" name="adj2"/>
            </a:avLst>
          </a:prstGeom>
          <a:noFill/>
          <a:ln cap="sq" cmpd="sng" w="19050">
            <a:solidFill>
              <a:srgbClr val="B3FFFF">
                <a:alpha val="60000"/>
              </a:srgbClr>
            </a:solidFill>
            <a:prstDash val="solid"/>
            <a:miter/>
            <a:headEnd len="med" w="med" type="none"/>
            <a:tailEnd len="med" w="med" type="none"/>
          </a:ln>
          <a:effectLst>
            <a:outerShdw blurRad="88900" rotWithShape="0" algn="t" dir="5400000" dist="38100">
              <a:srgbClr val="000000">
                <a:alpha val="40000"/>
              </a:srgbClr>
            </a:outerShdw>
          </a:effectLst>
        </p:spPr>
        <p:txBody>
          <a:bodyPr anchorCtr="0" anchor="t" bIns="68575" lIns="68575" rIns="68575" tIns="68575"/>
          <a:lstStyle>
            <a:lvl1pPr indent="0" lvl="0" marL="0" marR="0" rtl="0" algn="l">
              <a:lnSpc>
                <a:spcPct val="120000"/>
              </a:lnSpc>
              <a:spcBef>
                <a:spcPts val="800"/>
              </a:spcBef>
              <a:buClr>
                <a:schemeClr val="lt1"/>
              </a:buClr>
              <a:buSzPct val="45833"/>
              <a:buFont typeface="Arial"/>
              <a:buNone/>
              <a:defRPr b="0" i="0" sz="24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SzPct val="52380"/>
              <a:buFont typeface="Arial"/>
              <a:buNone/>
              <a:defRPr b="0" i="0" sz="21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SzPct val="61111"/>
              <a:buFont typeface="Arial"/>
              <a:buNone/>
              <a:defRPr b="0" i="0" sz="18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SzPct val="73333"/>
              <a:buFont typeface="Arial"/>
              <a:buNone/>
              <a:defRPr b="0" i="0" sz="15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SzPct val="73333"/>
              <a:buFont typeface="Arial"/>
              <a:buNone/>
              <a:defRPr b="0" i="0" sz="15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SzPct val="73333"/>
              <a:buFont typeface="Arial"/>
              <a:buNone/>
              <a:defRPr b="0" i="0" sz="15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SzPct val="73333"/>
              <a:buFont typeface="Arial"/>
              <a:buNone/>
              <a:defRPr b="0" i="0" sz="15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SzPct val="73333"/>
              <a:buFont typeface="Arial"/>
              <a:buNone/>
              <a:defRPr b="0" i="0" sz="15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SzPct val="73333"/>
              <a:buFont typeface="Arial"/>
              <a:buNone/>
              <a:defRPr b="0" i="0" sz="1500" u="none" cap="none" strike="noStrike">
                <a:solidFill>
                  <a:schemeClr val="lt1"/>
                </a:solidFill>
                <a:latin typeface="Questrial"/>
                <a:ea typeface="Questrial"/>
                <a:cs typeface="Questrial"/>
                <a:sym typeface="Questrial"/>
              </a:defRPr>
            </a:lvl9pPr>
          </a:lstStyle>
          <a:p/>
        </p:txBody>
      </p:sp>
      <p:sp>
        <p:nvSpPr>
          <p:cNvPr id="204" name="Shape 204"/>
          <p:cNvSpPr txBox="1"/>
          <p:nvPr>
            <p:ph idx="1" type="body"/>
          </p:nvPr>
        </p:nvSpPr>
        <p:spPr>
          <a:xfrm>
            <a:off x="856057" y="1687114"/>
            <a:ext cx="4450883" cy="2656285"/>
          </a:xfrm>
          <a:prstGeom prst="rect">
            <a:avLst/>
          </a:prstGeom>
          <a:noFill/>
          <a:ln>
            <a:noFill/>
          </a:ln>
        </p:spPr>
        <p:txBody>
          <a:bodyPr anchorCtr="0" anchor="t" bIns="68575" lIns="68575" rIns="68575" tIns="68575"/>
          <a:lstStyle>
            <a:lvl1pPr indent="0" lvl="0" marL="0" marR="0" rtl="0" algn="l">
              <a:lnSpc>
                <a:spcPct val="120000"/>
              </a:lnSpc>
              <a:spcBef>
                <a:spcPts val="800"/>
              </a:spcBef>
              <a:buClr>
                <a:schemeClr val="lt1"/>
              </a:buClr>
              <a:buFont typeface="Arial"/>
              <a:buNone/>
              <a:defRPr b="0" i="0" sz="12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Font typeface="Arial"/>
              <a:buNone/>
              <a:defRPr b="0" i="0" sz="11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Font typeface="Arial"/>
              <a:buNone/>
              <a:defRPr b="0" i="0" sz="9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9pPr>
          </a:lstStyle>
          <a:p/>
        </p:txBody>
      </p:sp>
      <p:sp>
        <p:nvSpPr>
          <p:cNvPr id="205" name="Shape 205"/>
          <p:cNvSpPr txBox="1"/>
          <p:nvPr>
            <p:ph idx="10" type="dt"/>
          </p:nvPr>
        </p:nvSpPr>
        <p:spPr>
          <a:xfrm>
            <a:off x="5592690" y="4412457"/>
            <a:ext cx="2057399" cy="273843"/>
          </a:xfrm>
          <a:prstGeom prst="rect">
            <a:avLst/>
          </a:prstGeom>
          <a:noFill/>
          <a:ln>
            <a:noFill/>
          </a:ln>
        </p:spPr>
        <p:txBody>
          <a:bodyPr anchorCtr="0" anchor="ctr" bIns="68575" lIns="68575" rIns="68575" tIns="68575"/>
          <a:lstStyle>
            <a:lvl1pPr indent="0" lvl="0" marL="0" marR="0" rtl="0" algn="r">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206" name="Shape 206"/>
          <p:cNvSpPr txBox="1"/>
          <p:nvPr>
            <p:ph idx="11" type="ftr"/>
          </p:nvPr>
        </p:nvSpPr>
        <p:spPr>
          <a:xfrm>
            <a:off x="856058" y="4412456"/>
            <a:ext cx="4679481" cy="273843"/>
          </a:xfrm>
          <a:prstGeom prst="rect">
            <a:avLst/>
          </a:prstGeom>
          <a:noFill/>
          <a:ln>
            <a:noFill/>
          </a:ln>
        </p:spPr>
        <p:txBody>
          <a:bodyPr anchorCtr="0" anchor="ctr" bIns="68575" lIns="68575" rIns="68575" tIns="68575"/>
          <a:lstStyle>
            <a:lvl1pPr indent="0" lvl="0" marL="0" marR="0" rtl="0" algn="l">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207" name="Shape 207"/>
          <p:cNvSpPr txBox="1"/>
          <p:nvPr>
            <p:ph idx="12" type="sldNum"/>
          </p:nvPr>
        </p:nvSpPr>
        <p:spPr>
          <a:xfrm>
            <a:off x="7707240" y="4412455"/>
            <a:ext cx="578316"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anoramic Picture with Caption">
    <p:spTree>
      <p:nvGrpSpPr>
        <p:cNvPr id="208" name="Shape 208"/>
        <p:cNvGrpSpPr/>
        <p:nvPr/>
      </p:nvGrpSpPr>
      <p:grpSpPr>
        <a:xfrm>
          <a:off x="0" y="0"/>
          <a:ext cx="0" cy="0"/>
          <a:chOff x="0" y="0"/>
          <a:chExt cx="0" cy="0"/>
        </a:xfrm>
      </p:grpSpPr>
      <p:sp>
        <p:nvSpPr>
          <p:cNvPr id="209" name="Shape 209"/>
          <p:cNvSpPr txBox="1"/>
          <p:nvPr>
            <p:ph type="title"/>
          </p:nvPr>
        </p:nvSpPr>
        <p:spPr>
          <a:xfrm>
            <a:off x="856057" y="3228498"/>
            <a:ext cx="7434266" cy="614516"/>
          </a:xfrm>
          <a:prstGeom prst="rect">
            <a:avLst/>
          </a:prstGeom>
          <a:noFill/>
          <a:ln>
            <a:noFill/>
          </a:ln>
        </p:spPr>
        <p:txBody>
          <a:bodyPr anchorCtr="0" anchor="b" bIns="68575" lIns="68575" rIns="68575" tIns="68575"/>
          <a:lstStyle>
            <a:lvl1pPr indent="0" lvl="0" marL="0" marR="0" rtl="0" algn="l">
              <a:lnSpc>
                <a:spcPct val="90000"/>
              </a:lnSpc>
              <a:spcBef>
                <a:spcPts val="0"/>
              </a:spcBef>
              <a:buClr>
                <a:schemeClr val="lt1"/>
              </a:buClr>
              <a:buFont typeface="Questrial"/>
              <a:buNone/>
              <a:defRPr b="0" i="0" sz="2400" u="none" cap="none" strike="noStrike">
                <a:solidFill>
                  <a:schemeClr val="lt1"/>
                </a:solidFill>
                <a:latin typeface="Questrial"/>
                <a:ea typeface="Questrial"/>
                <a:cs typeface="Questrial"/>
                <a:sym typeface="Questrial"/>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210" name="Shape 210"/>
          <p:cNvSpPr/>
          <p:nvPr>
            <p:ph idx="2" type="pic"/>
          </p:nvPr>
        </p:nvSpPr>
        <p:spPr>
          <a:xfrm>
            <a:off x="856058" y="454819"/>
            <a:ext cx="7434265" cy="2474833"/>
          </a:xfrm>
          <a:prstGeom prst="round2DiagRect">
            <a:avLst>
              <a:gd fmla="val 4860" name="adj1"/>
              <a:gd fmla="val 0" name="adj2"/>
            </a:avLst>
          </a:prstGeom>
          <a:noFill/>
          <a:ln cap="sq" cmpd="sng" w="19050">
            <a:solidFill>
              <a:srgbClr val="B3FFFF">
                <a:alpha val="60000"/>
              </a:srgbClr>
            </a:solidFill>
            <a:prstDash val="solid"/>
            <a:miter/>
            <a:headEnd len="med" w="med" type="none"/>
            <a:tailEnd len="med" w="med" type="none"/>
          </a:ln>
          <a:effectLst>
            <a:outerShdw blurRad="88900" rotWithShape="0" algn="t" dir="5400000" dist="38100">
              <a:srgbClr val="000000">
                <a:alpha val="40000"/>
              </a:srgbClr>
            </a:outerShdw>
          </a:effectLst>
        </p:spPr>
        <p:txBody>
          <a:bodyPr anchorCtr="0" anchor="t" bIns="68575" lIns="68575" rIns="68575" tIns="68575"/>
          <a:lstStyle>
            <a:lvl1pPr indent="-177800" lvl="0" marL="177800" marR="0" rtl="0" algn="l">
              <a:lnSpc>
                <a:spcPct val="120000"/>
              </a:lnSpc>
              <a:spcBef>
                <a:spcPts val="800"/>
              </a:spcBef>
              <a:buClr>
                <a:schemeClr val="lt1"/>
              </a:buClr>
              <a:buSzPct val="45833"/>
              <a:buFont typeface="Arial"/>
              <a:buNone/>
              <a:defRPr b="0" i="0" sz="2400" u="none" cap="none" strike="noStrike">
                <a:solidFill>
                  <a:schemeClr val="lt1"/>
                </a:solidFill>
                <a:latin typeface="Questrial"/>
                <a:ea typeface="Questrial"/>
                <a:cs typeface="Questrial"/>
                <a:sym typeface="Questrial"/>
              </a:defRPr>
            </a:lvl1pPr>
            <a:lvl2pPr indent="-63500" lvl="1" marL="520700" marR="0" rtl="0" algn="l">
              <a:lnSpc>
                <a:spcPct val="120000"/>
              </a:lnSpc>
              <a:spcBef>
                <a:spcPts val="400"/>
              </a:spcBef>
              <a:buClr>
                <a:schemeClr val="lt1"/>
              </a:buClr>
              <a:buSzPct val="126666"/>
              <a:buFont typeface="Arial"/>
              <a:buChar char="•"/>
              <a:defRPr b="0" i="0" sz="1500" u="none" cap="none" strike="noStrike">
                <a:solidFill>
                  <a:schemeClr val="lt1"/>
                </a:solidFill>
                <a:latin typeface="Questrial"/>
                <a:ea typeface="Questrial"/>
                <a:cs typeface="Questrial"/>
                <a:sym typeface="Questrial"/>
              </a:defRPr>
            </a:lvl2pPr>
            <a:lvl3pPr indent="-76200" lvl="2" marL="863600" marR="0" rtl="0" algn="l">
              <a:lnSpc>
                <a:spcPct val="120000"/>
              </a:lnSpc>
              <a:spcBef>
                <a:spcPts val="400"/>
              </a:spcBef>
              <a:buClr>
                <a:schemeClr val="lt1"/>
              </a:buClr>
              <a:buSzPct val="121428"/>
              <a:buFont typeface="Arial"/>
              <a:buChar char="•"/>
              <a:defRPr b="0" i="0" sz="1400" u="none" cap="none" strike="noStrike">
                <a:solidFill>
                  <a:schemeClr val="lt1"/>
                </a:solidFill>
                <a:latin typeface="Questrial"/>
                <a:ea typeface="Questrial"/>
                <a:cs typeface="Questrial"/>
                <a:sym typeface="Questrial"/>
              </a:defRPr>
            </a:lvl3pPr>
            <a:lvl4pPr indent="-76200" lvl="3" marL="12065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4pPr>
            <a:lvl5pPr indent="-76200" lvl="4" marL="15494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5pPr>
            <a:lvl6pPr indent="-88900" lvl="5" marL="18923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6pPr>
            <a:lvl7pPr indent="-88900" lvl="6" marL="22352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7pPr>
            <a:lvl8pPr indent="-88900" lvl="7" marL="25781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8pPr>
            <a:lvl9pPr indent="-88900" lvl="8" marL="29210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9pPr>
          </a:lstStyle>
          <a:p/>
        </p:txBody>
      </p:sp>
      <p:sp>
        <p:nvSpPr>
          <p:cNvPr id="211" name="Shape 211"/>
          <p:cNvSpPr txBox="1"/>
          <p:nvPr>
            <p:ph idx="1" type="body"/>
          </p:nvPr>
        </p:nvSpPr>
        <p:spPr>
          <a:xfrm>
            <a:off x="856022" y="3843014"/>
            <a:ext cx="7433144" cy="511853"/>
          </a:xfrm>
          <a:prstGeom prst="rect">
            <a:avLst/>
          </a:prstGeom>
          <a:noFill/>
          <a:ln>
            <a:noFill/>
          </a:ln>
        </p:spPr>
        <p:txBody>
          <a:bodyPr anchorCtr="0" anchor="t" bIns="68575" lIns="68575" rIns="68575" tIns="68575"/>
          <a:lstStyle>
            <a:lvl1pPr indent="0" lvl="0" marL="0" marR="0" rtl="0" algn="l">
              <a:lnSpc>
                <a:spcPct val="120000"/>
              </a:lnSpc>
              <a:spcBef>
                <a:spcPts val="800"/>
              </a:spcBef>
              <a:buClr>
                <a:schemeClr val="lt1"/>
              </a:buClr>
              <a:buFont typeface="Arial"/>
              <a:buNone/>
              <a:defRPr b="0" i="0" sz="12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Font typeface="Arial"/>
              <a:buNone/>
              <a:defRPr b="0" i="0" sz="11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Font typeface="Arial"/>
              <a:buNone/>
              <a:defRPr b="0" i="0" sz="9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9pPr>
          </a:lstStyle>
          <a:p/>
        </p:txBody>
      </p:sp>
      <p:sp>
        <p:nvSpPr>
          <p:cNvPr id="212" name="Shape 212"/>
          <p:cNvSpPr txBox="1"/>
          <p:nvPr>
            <p:ph idx="10" type="dt"/>
          </p:nvPr>
        </p:nvSpPr>
        <p:spPr>
          <a:xfrm>
            <a:off x="5592690" y="4412457"/>
            <a:ext cx="2057399" cy="273843"/>
          </a:xfrm>
          <a:prstGeom prst="rect">
            <a:avLst/>
          </a:prstGeom>
          <a:noFill/>
          <a:ln>
            <a:noFill/>
          </a:ln>
        </p:spPr>
        <p:txBody>
          <a:bodyPr anchorCtr="0" anchor="ctr" bIns="68575" lIns="68575" rIns="68575" tIns="68575"/>
          <a:lstStyle>
            <a:lvl1pPr indent="0" lvl="0" marL="0" marR="0" rtl="0" algn="r">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213" name="Shape 213"/>
          <p:cNvSpPr txBox="1"/>
          <p:nvPr>
            <p:ph idx="11" type="ftr"/>
          </p:nvPr>
        </p:nvSpPr>
        <p:spPr>
          <a:xfrm>
            <a:off x="856058" y="4412456"/>
            <a:ext cx="4679481" cy="273843"/>
          </a:xfrm>
          <a:prstGeom prst="rect">
            <a:avLst/>
          </a:prstGeom>
          <a:noFill/>
          <a:ln>
            <a:noFill/>
          </a:ln>
        </p:spPr>
        <p:txBody>
          <a:bodyPr anchorCtr="0" anchor="ctr" bIns="68575" lIns="68575" rIns="68575" tIns="68575"/>
          <a:lstStyle>
            <a:lvl1pPr indent="0" lvl="0" marL="0" marR="0" rtl="0" algn="l">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214" name="Shape 214"/>
          <p:cNvSpPr txBox="1"/>
          <p:nvPr>
            <p:ph idx="12" type="sldNum"/>
          </p:nvPr>
        </p:nvSpPr>
        <p:spPr>
          <a:xfrm>
            <a:off x="7707240" y="4412455"/>
            <a:ext cx="578316"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215" name="Shape 215"/>
        <p:cNvGrpSpPr/>
        <p:nvPr/>
      </p:nvGrpSpPr>
      <p:grpSpPr>
        <a:xfrm>
          <a:off x="0" y="0"/>
          <a:ext cx="0" cy="0"/>
          <a:chOff x="0" y="0"/>
          <a:chExt cx="0" cy="0"/>
        </a:xfrm>
      </p:grpSpPr>
      <p:sp>
        <p:nvSpPr>
          <p:cNvPr id="216" name="Shape 216"/>
          <p:cNvSpPr txBox="1"/>
          <p:nvPr>
            <p:ph type="title"/>
          </p:nvPr>
        </p:nvSpPr>
        <p:spPr>
          <a:xfrm>
            <a:off x="856091" y="457200"/>
            <a:ext cx="7429466" cy="257175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lt1"/>
              </a:buClr>
              <a:buFont typeface="Questrial"/>
              <a:buNone/>
              <a:defRPr b="0" i="0" sz="2700" u="none" cap="none" strike="noStrike">
                <a:solidFill>
                  <a:schemeClr val="lt1"/>
                </a:solidFill>
                <a:latin typeface="Questrial"/>
                <a:ea typeface="Questrial"/>
                <a:cs typeface="Questrial"/>
                <a:sym typeface="Questrial"/>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217" name="Shape 217"/>
          <p:cNvSpPr txBox="1"/>
          <p:nvPr>
            <p:ph idx="1" type="body"/>
          </p:nvPr>
        </p:nvSpPr>
        <p:spPr>
          <a:xfrm>
            <a:off x="856057" y="3314699"/>
            <a:ext cx="7428344" cy="1028699"/>
          </a:xfrm>
          <a:prstGeom prst="rect">
            <a:avLst/>
          </a:prstGeom>
          <a:noFill/>
          <a:ln>
            <a:noFill/>
          </a:ln>
        </p:spPr>
        <p:txBody>
          <a:bodyPr anchorCtr="0" anchor="ctr" bIns="68575" lIns="68575" rIns="68575" tIns="68575"/>
          <a:lstStyle>
            <a:lvl1pPr indent="0" lvl="0" marL="0" marR="0" rtl="0" algn="l">
              <a:lnSpc>
                <a:spcPct val="120000"/>
              </a:lnSpc>
              <a:spcBef>
                <a:spcPts val="800"/>
              </a:spcBef>
              <a:buClr>
                <a:schemeClr val="lt1"/>
              </a:buClr>
              <a:buFont typeface="Arial"/>
              <a:buNone/>
              <a:defRPr b="0" i="0" sz="14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Font typeface="Arial"/>
              <a:buNone/>
              <a:defRPr b="0" i="0" sz="11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Font typeface="Arial"/>
              <a:buNone/>
              <a:defRPr b="0" i="0" sz="9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9pPr>
          </a:lstStyle>
          <a:p/>
        </p:txBody>
      </p:sp>
      <p:sp>
        <p:nvSpPr>
          <p:cNvPr id="218" name="Shape 218"/>
          <p:cNvSpPr txBox="1"/>
          <p:nvPr>
            <p:ph idx="10" type="dt"/>
          </p:nvPr>
        </p:nvSpPr>
        <p:spPr>
          <a:xfrm>
            <a:off x="5592690" y="4412457"/>
            <a:ext cx="2057399" cy="273843"/>
          </a:xfrm>
          <a:prstGeom prst="rect">
            <a:avLst/>
          </a:prstGeom>
          <a:noFill/>
          <a:ln>
            <a:noFill/>
          </a:ln>
        </p:spPr>
        <p:txBody>
          <a:bodyPr anchorCtr="0" anchor="ctr" bIns="68575" lIns="68575" rIns="68575" tIns="68575"/>
          <a:lstStyle>
            <a:lvl1pPr indent="0" lvl="0" marL="0" marR="0" rtl="0" algn="r">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219" name="Shape 219"/>
          <p:cNvSpPr txBox="1"/>
          <p:nvPr>
            <p:ph idx="11" type="ftr"/>
          </p:nvPr>
        </p:nvSpPr>
        <p:spPr>
          <a:xfrm>
            <a:off x="856058" y="4412456"/>
            <a:ext cx="4679481" cy="273843"/>
          </a:xfrm>
          <a:prstGeom prst="rect">
            <a:avLst/>
          </a:prstGeom>
          <a:noFill/>
          <a:ln>
            <a:noFill/>
          </a:ln>
        </p:spPr>
        <p:txBody>
          <a:bodyPr anchorCtr="0" anchor="ctr" bIns="68575" lIns="68575" rIns="68575" tIns="68575"/>
          <a:lstStyle>
            <a:lvl1pPr indent="0" lvl="0" marL="0" marR="0" rtl="0" algn="l">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220" name="Shape 220"/>
          <p:cNvSpPr txBox="1"/>
          <p:nvPr>
            <p:ph idx="12" type="sldNum"/>
          </p:nvPr>
        </p:nvSpPr>
        <p:spPr>
          <a:xfrm>
            <a:off x="7707240" y="4412455"/>
            <a:ext cx="578316"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221" name="Shape 221"/>
        <p:cNvGrpSpPr/>
        <p:nvPr/>
      </p:nvGrpSpPr>
      <p:grpSpPr>
        <a:xfrm>
          <a:off x="0" y="0"/>
          <a:ext cx="0" cy="0"/>
          <a:chOff x="0" y="0"/>
          <a:chExt cx="0" cy="0"/>
        </a:xfrm>
      </p:grpSpPr>
      <p:sp>
        <p:nvSpPr>
          <p:cNvPr id="222" name="Shape 222"/>
          <p:cNvSpPr txBox="1"/>
          <p:nvPr>
            <p:ph type="title"/>
          </p:nvPr>
        </p:nvSpPr>
        <p:spPr>
          <a:xfrm>
            <a:off x="1084659" y="457199"/>
            <a:ext cx="6977064" cy="2061321"/>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lt1"/>
              </a:buClr>
              <a:buFont typeface="Questrial"/>
              <a:buNone/>
              <a:defRPr b="0" i="0" sz="2700" u="none" cap="none" strike="noStrike">
                <a:solidFill>
                  <a:schemeClr val="lt1"/>
                </a:solidFill>
                <a:latin typeface="Questrial"/>
                <a:ea typeface="Questrial"/>
                <a:cs typeface="Questrial"/>
                <a:sym typeface="Questrial"/>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223" name="Shape 223"/>
          <p:cNvSpPr txBox="1"/>
          <p:nvPr>
            <p:ph idx="1" type="body"/>
          </p:nvPr>
        </p:nvSpPr>
        <p:spPr>
          <a:xfrm>
            <a:off x="1290482" y="2524167"/>
            <a:ext cx="6564224" cy="411725"/>
          </a:xfrm>
          <a:prstGeom prst="rect">
            <a:avLst/>
          </a:prstGeom>
          <a:noFill/>
          <a:ln>
            <a:noFill/>
          </a:ln>
        </p:spPr>
        <p:txBody>
          <a:bodyPr anchorCtr="0" anchor="t" bIns="68575" lIns="68575" rIns="68575" tIns="68575"/>
          <a:lstStyle>
            <a:lvl1pPr indent="0" lvl="0" marL="0" marR="0" rtl="0" algn="l">
              <a:lnSpc>
                <a:spcPct val="120000"/>
              </a:lnSpc>
              <a:spcBef>
                <a:spcPts val="800"/>
              </a:spcBef>
              <a:buClr>
                <a:schemeClr val="lt1"/>
              </a:buClr>
              <a:buFont typeface="Arial"/>
              <a:buNone/>
              <a:defRPr b="0" i="0" sz="11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Font typeface="Arial"/>
              <a:buNone/>
              <a:defRPr b="0" i="0" sz="11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Font typeface="Arial"/>
              <a:buNone/>
              <a:defRPr b="0" i="0" sz="9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9pPr>
          </a:lstStyle>
          <a:p/>
        </p:txBody>
      </p:sp>
      <p:sp>
        <p:nvSpPr>
          <p:cNvPr id="224" name="Shape 224"/>
          <p:cNvSpPr txBox="1"/>
          <p:nvPr>
            <p:ph idx="2" type="body"/>
          </p:nvPr>
        </p:nvSpPr>
        <p:spPr>
          <a:xfrm>
            <a:off x="856058" y="3232439"/>
            <a:ext cx="7429501" cy="1117122"/>
          </a:xfrm>
          <a:prstGeom prst="rect">
            <a:avLst/>
          </a:prstGeom>
          <a:noFill/>
          <a:ln>
            <a:noFill/>
          </a:ln>
        </p:spPr>
        <p:txBody>
          <a:bodyPr anchorCtr="0" anchor="ctr" bIns="68575" lIns="68575" rIns="68575" tIns="68575"/>
          <a:lstStyle>
            <a:lvl1pPr indent="0" lvl="0" marL="0" marR="0" rtl="0" algn="l">
              <a:lnSpc>
                <a:spcPct val="120000"/>
              </a:lnSpc>
              <a:spcBef>
                <a:spcPts val="800"/>
              </a:spcBef>
              <a:buClr>
                <a:schemeClr val="lt1"/>
              </a:buClr>
              <a:buFont typeface="Arial"/>
              <a:buNone/>
              <a:defRPr b="0" i="0" sz="14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Font typeface="Arial"/>
              <a:buNone/>
              <a:defRPr b="0" i="0" sz="11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Font typeface="Arial"/>
              <a:buNone/>
              <a:defRPr b="0" i="0" sz="9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9pPr>
          </a:lstStyle>
          <a:p/>
        </p:txBody>
      </p:sp>
      <p:sp>
        <p:nvSpPr>
          <p:cNvPr id="225" name="Shape 225"/>
          <p:cNvSpPr txBox="1"/>
          <p:nvPr>
            <p:ph idx="10" type="dt"/>
          </p:nvPr>
        </p:nvSpPr>
        <p:spPr>
          <a:xfrm>
            <a:off x="5592690" y="4412457"/>
            <a:ext cx="2057399" cy="273843"/>
          </a:xfrm>
          <a:prstGeom prst="rect">
            <a:avLst/>
          </a:prstGeom>
          <a:noFill/>
          <a:ln>
            <a:noFill/>
          </a:ln>
        </p:spPr>
        <p:txBody>
          <a:bodyPr anchorCtr="0" anchor="ctr" bIns="68575" lIns="68575" rIns="68575" tIns="68575"/>
          <a:lstStyle>
            <a:lvl1pPr indent="0" lvl="0" marL="0" marR="0" rtl="0" algn="r">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226" name="Shape 226"/>
          <p:cNvSpPr txBox="1"/>
          <p:nvPr>
            <p:ph idx="11" type="ftr"/>
          </p:nvPr>
        </p:nvSpPr>
        <p:spPr>
          <a:xfrm>
            <a:off x="856058" y="4412456"/>
            <a:ext cx="4679481" cy="273843"/>
          </a:xfrm>
          <a:prstGeom prst="rect">
            <a:avLst/>
          </a:prstGeom>
          <a:noFill/>
          <a:ln>
            <a:noFill/>
          </a:ln>
        </p:spPr>
        <p:txBody>
          <a:bodyPr anchorCtr="0" anchor="ctr" bIns="68575" lIns="68575" rIns="68575" tIns="68575"/>
          <a:lstStyle>
            <a:lvl1pPr indent="0" lvl="0" marL="0" marR="0" rtl="0" algn="l">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227" name="Shape 227"/>
          <p:cNvSpPr txBox="1"/>
          <p:nvPr>
            <p:ph idx="12" type="sldNum"/>
          </p:nvPr>
        </p:nvSpPr>
        <p:spPr>
          <a:xfrm>
            <a:off x="7707240" y="4412455"/>
            <a:ext cx="578316"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800" u="none" cap="none" strike="noStrike">
                <a:solidFill>
                  <a:schemeClr val="lt1"/>
                </a:solidFill>
                <a:latin typeface="Questrial"/>
                <a:ea typeface="Questrial"/>
                <a:cs typeface="Questrial"/>
                <a:sym typeface="Questrial"/>
              </a:rPr>
              <a:t>‹#›</a:t>
            </a:fld>
          </a:p>
        </p:txBody>
      </p:sp>
      <p:sp>
        <p:nvSpPr>
          <p:cNvPr id="228" name="Shape 228"/>
          <p:cNvSpPr txBox="1"/>
          <p:nvPr/>
        </p:nvSpPr>
        <p:spPr>
          <a:xfrm>
            <a:off x="677634" y="549295"/>
            <a:ext cx="457199" cy="438582"/>
          </a:xfrm>
          <a:prstGeom prst="rect">
            <a:avLst/>
          </a:prstGeom>
          <a:noFill/>
          <a:ln>
            <a:noFill/>
          </a:ln>
        </p:spPr>
        <p:txBody>
          <a:bodyPr anchorCtr="0" anchor="ctr" bIns="34275" lIns="68575" rIns="68575" tIns="34275">
            <a:noAutofit/>
          </a:bodyPr>
          <a:lstStyle/>
          <a:p>
            <a:pPr indent="0" lvl="0" marL="0" marR="0" rtl="0" algn="r">
              <a:spcBef>
                <a:spcPts val="0"/>
              </a:spcBef>
              <a:buClr>
                <a:schemeClr val="lt1"/>
              </a:buClr>
              <a:buSzPct val="25000"/>
              <a:buFont typeface="Questrial"/>
              <a:buNone/>
            </a:pPr>
            <a:r>
              <a:rPr b="0" i="0" lang="en" sz="6000" u="none" cap="none" strike="noStrike">
                <a:solidFill>
                  <a:schemeClr val="lt1"/>
                </a:solidFill>
                <a:latin typeface="Questrial"/>
                <a:ea typeface="Questrial"/>
                <a:cs typeface="Questrial"/>
                <a:sym typeface="Questrial"/>
              </a:rPr>
              <a:t>“</a:t>
            </a:r>
          </a:p>
        </p:txBody>
      </p:sp>
      <p:sp>
        <p:nvSpPr>
          <p:cNvPr id="229" name="Shape 229"/>
          <p:cNvSpPr txBox="1"/>
          <p:nvPr/>
        </p:nvSpPr>
        <p:spPr>
          <a:xfrm>
            <a:off x="7903027" y="2073729"/>
            <a:ext cx="457199" cy="438582"/>
          </a:xfrm>
          <a:prstGeom prst="rect">
            <a:avLst/>
          </a:prstGeom>
          <a:noFill/>
          <a:ln>
            <a:noFill/>
          </a:ln>
        </p:spPr>
        <p:txBody>
          <a:bodyPr anchorCtr="0" anchor="ctr" bIns="34275" lIns="68575" rIns="68575" tIns="34275">
            <a:noAutofit/>
          </a:bodyPr>
          <a:lstStyle/>
          <a:p>
            <a:pPr indent="0" lvl="0" marL="0" marR="0" rtl="0" algn="r">
              <a:spcBef>
                <a:spcPts val="0"/>
              </a:spcBef>
              <a:buClr>
                <a:schemeClr val="lt1"/>
              </a:buClr>
              <a:buSzPct val="25000"/>
              <a:buFont typeface="Questrial"/>
              <a:buNone/>
            </a:pPr>
            <a:r>
              <a:rPr b="0" i="0" lang="en" sz="6000" u="none" cap="none" strike="noStrike">
                <a:solidFill>
                  <a:schemeClr val="lt1"/>
                </a:solidFill>
                <a:latin typeface="Questrial"/>
                <a:ea typeface="Questrial"/>
                <a:cs typeface="Questrial"/>
                <a:sym typeface="Questrial"/>
              </a:rPr>
              <a: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230" name="Shape 230"/>
        <p:cNvGrpSpPr/>
        <p:nvPr/>
      </p:nvGrpSpPr>
      <p:grpSpPr>
        <a:xfrm>
          <a:off x="0" y="0"/>
          <a:ext cx="0" cy="0"/>
          <a:chOff x="0" y="0"/>
          <a:chExt cx="0" cy="0"/>
        </a:xfrm>
      </p:grpSpPr>
      <p:sp>
        <p:nvSpPr>
          <p:cNvPr id="231" name="Shape 231"/>
          <p:cNvSpPr txBox="1"/>
          <p:nvPr>
            <p:ph type="title"/>
          </p:nvPr>
        </p:nvSpPr>
        <p:spPr>
          <a:xfrm>
            <a:off x="856057" y="1600530"/>
            <a:ext cx="7429500" cy="1883876"/>
          </a:xfrm>
          <a:prstGeom prst="rect">
            <a:avLst/>
          </a:prstGeom>
          <a:noFill/>
          <a:ln>
            <a:noFill/>
          </a:ln>
        </p:spPr>
        <p:txBody>
          <a:bodyPr anchorCtr="0" anchor="b" bIns="68575" lIns="68575" rIns="68575" tIns="68575"/>
          <a:lstStyle>
            <a:lvl1pPr indent="0" lvl="0" marL="0" marR="0" rtl="0" algn="l">
              <a:lnSpc>
                <a:spcPct val="90000"/>
              </a:lnSpc>
              <a:spcBef>
                <a:spcPts val="0"/>
              </a:spcBef>
              <a:buClr>
                <a:schemeClr val="lt1"/>
              </a:buClr>
              <a:buFont typeface="Questrial"/>
              <a:buNone/>
              <a:defRPr b="0" i="0" sz="2700" u="none" cap="none" strike="noStrike">
                <a:solidFill>
                  <a:schemeClr val="lt1"/>
                </a:solidFill>
                <a:latin typeface="Questrial"/>
                <a:ea typeface="Questrial"/>
                <a:cs typeface="Questrial"/>
                <a:sym typeface="Questrial"/>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232" name="Shape 232"/>
          <p:cNvSpPr txBox="1"/>
          <p:nvPr>
            <p:ph idx="1" type="body"/>
          </p:nvPr>
        </p:nvSpPr>
        <p:spPr>
          <a:xfrm>
            <a:off x="856022" y="3493241"/>
            <a:ext cx="7428378" cy="855482"/>
          </a:xfrm>
          <a:prstGeom prst="rect">
            <a:avLst/>
          </a:prstGeom>
          <a:noFill/>
          <a:ln>
            <a:noFill/>
          </a:ln>
        </p:spPr>
        <p:txBody>
          <a:bodyPr anchorCtr="0" anchor="t" bIns="68575" lIns="68575" rIns="68575" tIns="68575"/>
          <a:lstStyle>
            <a:lvl1pPr indent="0" lvl="0" marL="0" marR="0" rtl="0" algn="l">
              <a:lnSpc>
                <a:spcPct val="120000"/>
              </a:lnSpc>
              <a:spcBef>
                <a:spcPts val="800"/>
              </a:spcBef>
              <a:buClr>
                <a:schemeClr val="lt1"/>
              </a:buClr>
              <a:buFont typeface="Arial"/>
              <a:buNone/>
              <a:defRPr b="0" i="0" sz="14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Font typeface="Arial"/>
              <a:buNone/>
              <a:defRPr b="0" i="0" sz="11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Font typeface="Arial"/>
              <a:buNone/>
              <a:defRPr b="0" i="0" sz="9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9pPr>
          </a:lstStyle>
          <a:p/>
        </p:txBody>
      </p:sp>
      <p:sp>
        <p:nvSpPr>
          <p:cNvPr id="233" name="Shape 233"/>
          <p:cNvSpPr txBox="1"/>
          <p:nvPr>
            <p:ph idx="10" type="dt"/>
          </p:nvPr>
        </p:nvSpPr>
        <p:spPr>
          <a:xfrm>
            <a:off x="5592690" y="4412457"/>
            <a:ext cx="2057399" cy="273843"/>
          </a:xfrm>
          <a:prstGeom prst="rect">
            <a:avLst/>
          </a:prstGeom>
          <a:noFill/>
          <a:ln>
            <a:noFill/>
          </a:ln>
        </p:spPr>
        <p:txBody>
          <a:bodyPr anchorCtr="0" anchor="ctr" bIns="68575" lIns="68575" rIns="68575" tIns="68575"/>
          <a:lstStyle>
            <a:lvl1pPr indent="0" lvl="0" marL="0" marR="0" rtl="0" algn="r">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234" name="Shape 234"/>
          <p:cNvSpPr txBox="1"/>
          <p:nvPr>
            <p:ph idx="11" type="ftr"/>
          </p:nvPr>
        </p:nvSpPr>
        <p:spPr>
          <a:xfrm>
            <a:off x="856058" y="4412456"/>
            <a:ext cx="4679481" cy="273843"/>
          </a:xfrm>
          <a:prstGeom prst="rect">
            <a:avLst/>
          </a:prstGeom>
          <a:noFill/>
          <a:ln>
            <a:noFill/>
          </a:ln>
        </p:spPr>
        <p:txBody>
          <a:bodyPr anchorCtr="0" anchor="ctr" bIns="68575" lIns="68575" rIns="68575" tIns="68575"/>
          <a:lstStyle>
            <a:lvl1pPr indent="0" lvl="0" marL="0" marR="0" rtl="0" algn="l">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235" name="Shape 235"/>
          <p:cNvSpPr txBox="1"/>
          <p:nvPr>
            <p:ph idx="12" type="sldNum"/>
          </p:nvPr>
        </p:nvSpPr>
        <p:spPr>
          <a:xfrm>
            <a:off x="7707240" y="4412455"/>
            <a:ext cx="578316"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Column">
    <p:spTree>
      <p:nvGrpSpPr>
        <p:cNvPr id="236" name="Shape 236"/>
        <p:cNvGrpSpPr/>
        <p:nvPr/>
      </p:nvGrpSpPr>
      <p:grpSpPr>
        <a:xfrm>
          <a:off x="0" y="0"/>
          <a:ext cx="0" cy="0"/>
          <a:chOff x="0" y="0"/>
          <a:chExt cx="0" cy="0"/>
        </a:xfrm>
      </p:grpSpPr>
      <p:sp>
        <p:nvSpPr>
          <p:cNvPr id="237" name="Shape 237"/>
          <p:cNvSpPr txBox="1"/>
          <p:nvPr>
            <p:ph type="title"/>
          </p:nvPr>
        </p:nvSpPr>
        <p:spPr>
          <a:xfrm>
            <a:off x="856059" y="457200"/>
            <a:ext cx="7429498" cy="1428749"/>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lt1"/>
              </a:buClr>
              <a:buFont typeface="Questrial"/>
              <a:buNone/>
              <a:defRPr b="0" i="0" sz="2700" u="none" cap="none" strike="noStrike">
                <a:solidFill>
                  <a:schemeClr val="lt1"/>
                </a:solidFill>
                <a:latin typeface="Questrial"/>
                <a:ea typeface="Questrial"/>
                <a:cs typeface="Questrial"/>
                <a:sym typeface="Questrial"/>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238" name="Shape 238"/>
          <p:cNvSpPr txBox="1"/>
          <p:nvPr>
            <p:ph idx="1" type="body"/>
          </p:nvPr>
        </p:nvSpPr>
        <p:spPr>
          <a:xfrm>
            <a:off x="856057" y="2005847"/>
            <a:ext cx="2397674" cy="514349"/>
          </a:xfrm>
          <a:prstGeom prst="rect">
            <a:avLst/>
          </a:prstGeom>
          <a:noFill/>
          <a:ln>
            <a:noFill/>
          </a:ln>
        </p:spPr>
        <p:txBody>
          <a:bodyPr anchorCtr="0" anchor="b" bIns="68575" lIns="68575" rIns="68575" tIns="68575"/>
          <a:lstStyle>
            <a:lvl1pPr indent="0" lvl="0" marL="0" marR="0" rtl="0" algn="l">
              <a:lnSpc>
                <a:spcPct val="90000"/>
              </a:lnSpc>
              <a:spcBef>
                <a:spcPts val="800"/>
              </a:spcBef>
              <a:buClr>
                <a:schemeClr val="lt1"/>
              </a:buClr>
              <a:buFont typeface="Arial"/>
              <a:buNone/>
              <a:defRPr b="0" i="0" sz="18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Font typeface="Arial"/>
              <a:buNone/>
              <a:defRPr b="1" i="0" sz="15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Font typeface="Arial"/>
              <a:buNone/>
              <a:defRPr b="1" i="0" sz="14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9pPr>
          </a:lstStyle>
          <a:p/>
        </p:txBody>
      </p:sp>
      <p:sp>
        <p:nvSpPr>
          <p:cNvPr id="239" name="Shape 239"/>
          <p:cNvSpPr txBox="1"/>
          <p:nvPr>
            <p:ph idx="2" type="body"/>
          </p:nvPr>
        </p:nvSpPr>
        <p:spPr>
          <a:xfrm>
            <a:off x="845938" y="2520197"/>
            <a:ext cx="2406551" cy="1823201"/>
          </a:xfrm>
          <a:prstGeom prst="rect">
            <a:avLst/>
          </a:prstGeom>
          <a:noFill/>
          <a:ln>
            <a:noFill/>
          </a:ln>
        </p:spPr>
        <p:txBody>
          <a:bodyPr anchorCtr="0" anchor="t" bIns="68575" lIns="68575" rIns="68575" tIns="68575"/>
          <a:lstStyle>
            <a:lvl1pPr indent="0" lvl="0" marL="0" marR="0" rtl="0" algn="l">
              <a:lnSpc>
                <a:spcPct val="120000"/>
              </a:lnSpc>
              <a:spcBef>
                <a:spcPts val="800"/>
              </a:spcBef>
              <a:buClr>
                <a:schemeClr val="lt1"/>
              </a:buClr>
              <a:buFont typeface="Arial"/>
              <a:buNone/>
              <a:defRPr b="0" i="0" sz="11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Font typeface="Arial"/>
              <a:buNone/>
              <a:defRPr b="0" i="0" sz="9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9pPr>
          </a:lstStyle>
          <a:p/>
        </p:txBody>
      </p:sp>
      <p:sp>
        <p:nvSpPr>
          <p:cNvPr id="240" name="Shape 240"/>
          <p:cNvSpPr txBox="1"/>
          <p:nvPr>
            <p:ph idx="3" type="body"/>
          </p:nvPr>
        </p:nvSpPr>
        <p:spPr>
          <a:xfrm>
            <a:off x="3386074" y="2008226"/>
            <a:ext cx="2388288" cy="514349"/>
          </a:xfrm>
          <a:prstGeom prst="rect">
            <a:avLst/>
          </a:prstGeom>
          <a:noFill/>
          <a:ln>
            <a:noFill/>
          </a:ln>
        </p:spPr>
        <p:txBody>
          <a:bodyPr anchorCtr="0" anchor="b" bIns="68575" lIns="68575" rIns="68575" tIns="68575"/>
          <a:lstStyle>
            <a:lvl1pPr indent="0" lvl="0" marL="0" marR="0" rtl="0" algn="l">
              <a:lnSpc>
                <a:spcPct val="90000"/>
              </a:lnSpc>
              <a:spcBef>
                <a:spcPts val="800"/>
              </a:spcBef>
              <a:buClr>
                <a:schemeClr val="lt1"/>
              </a:buClr>
              <a:buFont typeface="Arial"/>
              <a:buNone/>
              <a:defRPr b="0" i="0" sz="18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Font typeface="Arial"/>
              <a:buNone/>
              <a:defRPr b="1" i="0" sz="15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Font typeface="Arial"/>
              <a:buNone/>
              <a:defRPr b="1" i="0" sz="14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9pPr>
          </a:lstStyle>
          <a:p/>
        </p:txBody>
      </p:sp>
      <p:sp>
        <p:nvSpPr>
          <p:cNvPr id="241" name="Shape 241"/>
          <p:cNvSpPr txBox="1"/>
          <p:nvPr>
            <p:ph idx="4" type="body"/>
          </p:nvPr>
        </p:nvSpPr>
        <p:spPr>
          <a:xfrm>
            <a:off x="3378159" y="2522576"/>
            <a:ext cx="2396872" cy="1823201"/>
          </a:xfrm>
          <a:prstGeom prst="rect">
            <a:avLst/>
          </a:prstGeom>
          <a:noFill/>
          <a:ln>
            <a:noFill/>
          </a:ln>
        </p:spPr>
        <p:txBody>
          <a:bodyPr anchorCtr="0" anchor="t" bIns="68575" lIns="68575" rIns="68575" tIns="68575"/>
          <a:lstStyle>
            <a:lvl1pPr indent="0" lvl="0" marL="0" marR="0" rtl="0" algn="l">
              <a:lnSpc>
                <a:spcPct val="120000"/>
              </a:lnSpc>
              <a:spcBef>
                <a:spcPts val="800"/>
              </a:spcBef>
              <a:buClr>
                <a:schemeClr val="lt1"/>
              </a:buClr>
              <a:buFont typeface="Arial"/>
              <a:buNone/>
              <a:defRPr b="0" i="0" sz="11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Font typeface="Arial"/>
              <a:buNone/>
              <a:defRPr b="0" i="0" sz="9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9pPr>
          </a:lstStyle>
          <a:p/>
        </p:txBody>
      </p:sp>
      <p:sp>
        <p:nvSpPr>
          <p:cNvPr id="242" name="Shape 242"/>
          <p:cNvSpPr txBox="1"/>
          <p:nvPr>
            <p:ph idx="5" type="body"/>
          </p:nvPr>
        </p:nvSpPr>
        <p:spPr>
          <a:xfrm>
            <a:off x="5889331" y="2005847"/>
            <a:ext cx="2396225" cy="514349"/>
          </a:xfrm>
          <a:prstGeom prst="rect">
            <a:avLst/>
          </a:prstGeom>
          <a:noFill/>
          <a:ln>
            <a:noFill/>
          </a:ln>
        </p:spPr>
        <p:txBody>
          <a:bodyPr anchorCtr="0" anchor="b" bIns="68575" lIns="68575" rIns="68575" tIns="68575"/>
          <a:lstStyle>
            <a:lvl1pPr indent="0" lvl="0" marL="0" marR="0" rtl="0" algn="l">
              <a:lnSpc>
                <a:spcPct val="90000"/>
              </a:lnSpc>
              <a:spcBef>
                <a:spcPts val="800"/>
              </a:spcBef>
              <a:buClr>
                <a:schemeClr val="lt1"/>
              </a:buClr>
              <a:buFont typeface="Arial"/>
              <a:buNone/>
              <a:defRPr b="0" i="0" sz="18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Font typeface="Arial"/>
              <a:buNone/>
              <a:defRPr b="1" i="0" sz="15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Font typeface="Arial"/>
              <a:buNone/>
              <a:defRPr b="1" i="0" sz="14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9pPr>
          </a:lstStyle>
          <a:p/>
        </p:txBody>
      </p:sp>
      <p:sp>
        <p:nvSpPr>
          <p:cNvPr id="243" name="Shape 243"/>
          <p:cNvSpPr txBox="1"/>
          <p:nvPr>
            <p:ph idx="6" type="body"/>
          </p:nvPr>
        </p:nvSpPr>
        <p:spPr>
          <a:xfrm>
            <a:off x="5889331" y="2520197"/>
            <a:ext cx="2396225" cy="1823201"/>
          </a:xfrm>
          <a:prstGeom prst="rect">
            <a:avLst/>
          </a:prstGeom>
          <a:noFill/>
          <a:ln>
            <a:noFill/>
          </a:ln>
        </p:spPr>
        <p:txBody>
          <a:bodyPr anchorCtr="0" anchor="t" bIns="68575" lIns="68575" rIns="68575" tIns="68575"/>
          <a:lstStyle>
            <a:lvl1pPr indent="0" lvl="0" marL="0" marR="0" rtl="0" algn="l">
              <a:lnSpc>
                <a:spcPct val="120000"/>
              </a:lnSpc>
              <a:spcBef>
                <a:spcPts val="800"/>
              </a:spcBef>
              <a:buClr>
                <a:schemeClr val="lt1"/>
              </a:buClr>
              <a:buFont typeface="Arial"/>
              <a:buNone/>
              <a:defRPr b="0" i="0" sz="11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Font typeface="Arial"/>
              <a:buNone/>
              <a:defRPr b="0" i="0" sz="9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9pPr>
          </a:lstStyle>
          <a:p/>
        </p:txBody>
      </p:sp>
      <p:sp>
        <p:nvSpPr>
          <p:cNvPr id="244" name="Shape 244"/>
          <p:cNvSpPr txBox="1"/>
          <p:nvPr>
            <p:ph idx="10" type="dt"/>
          </p:nvPr>
        </p:nvSpPr>
        <p:spPr>
          <a:xfrm>
            <a:off x="5592690" y="4412457"/>
            <a:ext cx="2057399" cy="273843"/>
          </a:xfrm>
          <a:prstGeom prst="rect">
            <a:avLst/>
          </a:prstGeom>
          <a:noFill/>
          <a:ln>
            <a:noFill/>
          </a:ln>
        </p:spPr>
        <p:txBody>
          <a:bodyPr anchorCtr="0" anchor="ctr" bIns="68575" lIns="68575" rIns="68575" tIns="68575"/>
          <a:lstStyle>
            <a:lvl1pPr indent="0" lvl="0" marL="0" marR="0" rtl="0" algn="r">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245" name="Shape 245"/>
          <p:cNvSpPr txBox="1"/>
          <p:nvPr>
            <p:ph idx="11" type="ftr"/>
          </p:nvPr>
        </p:nvSpPr>
        <p:spPr>
          <a:xfrm>
            <a:off x="856058" y="4412456"/>
            <a:ext cx="4679481" cy="273843"/>
          </a:xfrm>
          <a:prstGeom prst="rect">
            <a:avLst/>
          </a:prstGeom>
          <a:noFill/>
          <a:ln>
            <a:noFill/>
          </a:ln>
        </p:spPr>
        <p:txBody>
          <a:bodyPr anchorCtr="0" anchor="ctr" bIns="68575" lIns="68575" rIns="68575" tIns="68575"/>
          <a:lstStyle>
            <a:lvl1pPr indent="0" lvl="0" marL="0" marR="0" rtl="0" algn="l">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246" name="Shape 246"/>
          <p:cNvSpPr txBox="1"/>
          <p:nvPr>
            <p:ph idx="12" type="sldNum"/>
          </p:nvPr>
        </p:nvSpPr>
        <p:spPr>
          <a:xfrm>
            <a:off x="7707240" y="4412455"/>
            <a:ext cx="578316"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Picture Column">
    <p:spTree>
      <p:nvGrpSpPr>
        <p:cNvPr id="247" name="Shape 247"/>
        <p:cNvGrpSpPr/>
        <p:nvPr/>
      </p:nvGrpSpPr>
      <p:grpSpPr>
        <a:xfrm>
          <a:off x="0" y="0"/>
          <a:ext cx="0" cy="0"/>
          <a:chOff x="0" y="0"/>
          <a:chExt cx="0" cy="0"/>
        </a:xfrm>
      </p:grpSpPr>
      <p:sp>
        <p:nvSpPr>
          <p:cNvPr id="248" name="Shape 248"/>
          <p:cNvSpPr txBox="1"/>
          <p:nvPr>
            <p:ph type="title"/>
          </p:nvPr>
        </p:nvSpPr>
        <p:spPr>
          <a:xfrm>
            <a:off x="856058" y="457200"/>
            <a:ext cx="7429499" cy="1428749"/>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lt1"/>
              </a:buClr>
              <a:buFont typeface="Questrial"/>
              <a:buNone/>
              <a:defRPr b="0" i="0" sz="2700" u="none" cap="none" strike="noStrike">
                <a:solidFill>
                  <a:schemeClr val="lt1"/>
                </a:solidFill>
                <a:latin typeface="Questrial"/>
                <a:ea typeface="Questrial"/>
                <a:cs typeface="Questrial"/>
                <a:sym typeface="Questrial"/>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249" name="Shape 249"/>
          <p:cNvSpPr txBox="1"/>
          <p:nvPr>
            <p:ph idx="1" type="body"/>
          </p:nvPr>
        </p:nvSpPr>
        <p:spPr>
          <a:xfrm>
            <a:off x="856059" y="3303447"/>
            <a:ext cx="2396430" cy="432196"/>
          </a:xfrm>
          <a:prstGeom prst="rect">
            <a:avLst/>
          </a:prstGeom>
          <a:noFill/>
          <a:ln>
            <a:noFill/>
          </a:ln>
        </p:spPr>
        <p:txBody>
          <a:bodyPr anchorCtr="0" anchor="b" bIns="68575" lIns="68575" rIns="68575" tIns="68575"/>
          <a:lstStyle>
            <a:lvl1pPr indent="0" lvl="0" marL="0" marR="0" rtl="0" algn="l">
              <a:lnSpc>
                <a:spcPct val="90000"/>
              </a:lnSpc>
              <a:spcBef>
                <a:spcPts val="800"/>
              </a:spcBef>
              <a:buClr>
                <a:schemeClr val="lt1"/>
              </a:buClr>
              <a:buFont typeface="Arial"/>
              <a:buNone/>
              <a:defRPr b="0" i="0" sz="15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Font typeface="Arial"/>
              <a:buNone/>
              <a:defRPr b="1" i="0" sz="15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Font typeface="Arial"/>
              <a:buNone/>
              <a:defRPr b="1" i="0" sz="14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9pPr>
          </a:lstStyle>
          <a:p/>
        </p:txBody>
      </p:sp>
      <p:sp>
        <p:nvSpPr>
          <p:cNvPr id="250" name="Shape 250"/>
          <p:cNvSpPr/>
          <p:nvPr>
            <p:ph idx="2" type="pic"/>
          </p:nvPr>
        </p:nvSpPr>
        <p:spPr>
          <a:xfrm>
            <a:off x="856059" y="2000248"/>
            <a:ext cx="2396430" cy="1143000"/>
          </a:xfrm>
          <a:prstGeom prst="round2DiagRect">
            <a:avLst>
              <a:gd fmla="val 16667" name="adj1"/>
              <a:gd fmla="val 0" name="adj2"/>
            </a:avLst>
          </a:prstGeom>
          <a:noFill/>
          <a:ln cap="sq" cmpd="sng" w="19050">
            <a:solidFill>
              <a:srgbClr val="B3FFFF">
                <a:alpha val="60000"/>
              </a:srgbClr>
            </a:solidFill>
            <a:prstDash val="solid"/>
            <a:miter/>
            <a:headEnd len="med" w="med" type="none"/>
            <a:tailEnd len="med" w="med" type="none"/>
          </a:ln>
          <a:effectLst>
            <a:outerShdw blurRad="88900" rotWithShape="0" algn="t" dir="5400000" dist="38100">
              <a:srgbClr val="000000">
                <a:alpha val="40000"/>
              </a:srgbClr>
            </a:outerShdw>
          </a:effectLst>
        </p:spPr>
        <p:txBody>
          <a:bodyPr anchorCtr="0" anchor="t" bIns="68575" lIns="68575" rIns="68575" tIns="68575"/>
          <a:lstStyle>
            <a:lvl1pPr indent="-177800" lvl="0" marL="177800" marR="0" rtl="0" algn="l">
              <a:lnSpc>
                <a:spcPct val="120000"/>
              </a:lnSpc>
              <a:spcBef>
                <a:spcPts val="800"/>
              </a:spcBef>
              <a:buClr>
                <a:schemeClr val="lt1"/>
              </a:buClr>
              <a:buSzPct val="73333"/>
              <a:buFont typeface="Arial"/>
              <a:buNone/>
              <a:defRPr b="0" i="0" sz="1500" u="none" cap="none" strike="noStrike">
                <a:solidFill>
                  <a:schemeClr val="lt1"/>
                </a:solidFill>
                <a:latin typeface="Questrial"/>
                <a:ea typeface="Questrial"/>
                <a:cs typeface="Questrial"/>
                <a:sym typeface="Questrial"/>
              </a:defRPr>
            </a:lvl1pPr>
            <a:lvl2pPr indent="-63500" lvl="1" marL="520700" marR="0" rtl="0" algn="l">
              <a:lnSpc>
                <a:spcPct val="120000"/>
              </a:lnSpc>
              <a:spcBef>
                <a:spcPts val="400"/>
              </a:spcBef>
              <a:buClr>
                <a:schemeClr val="lt1"/>
              </a:buClr>
              <a:buSzPct val="126666"/>
              <a:buFont typeface="Arial"/>
              <a:buChar char="•"/>
              <a:defRPr b="0" i="0" sz="1500" u="none" cap="none" strike="noStrike">
                <a:solidFill>
                  <a:schemeClr val="lt1"/>
                </a:solidFill>
                <a:latin typeface="Questrial"/>
                <a:ea typeface="Questrial"/>
                <a:cs typeface="Questrial"/>
                <a:sym typeface="Questrial"/>
              </a:defRPr>
            </a:lvl2pPr>
            <a:lvl3pPr indent="-76200" lvl="2" marL="863600" marR="0" rtl="0" algn="l">
              <a:lnSpc>
                <a:spcPct val="120000"/>
              </a:lnSpc>
              <a:spcBef>
                <a:spcPts val="400"/>
              </a:spcBef>
              <a:buClr>
                <a:schemeClr val="lt1"/>
              </a:buClr>
              <a:buSzPct val="121428"/>
              <a:buFont typeface="Arial"/>
              <a:buChar char="•"/>
              <a:defRPr b="0" i="0" sz="1400" u="none" cap="none" strike="noStrike">
                <a:solidFill>
                  <a:schemeClr val="lt1"/>
                </a:solidFill>
                <a:latin typeface="Questrial"/>
                <a:ea typeface="Questrial"/>
                <a:cs typeface="Questrial"/>
                <a:sym typeface="Questrial"/>
              </a:defRPr>
            </a:lvl3pPr>
            <a:lvl4pPr indent="-76200" lvl="3" marL="12065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4pPr>
            <a:lvl5pPr indent="-76200" lvl="4" marL="15494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5pPr>
            <a:lvl6pPr indent="-88900" lvl="5" marL="18923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6pPr>
            <a:lvl7pPr indent="-88900" lvl="6" marL="22352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7pPr>
            <a:lvl8pPr indent="-88900" lvl="7" marL="25781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8pPr>
            <a:lvl9pPr indent="-88900" lvl="8" marL="29210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9pPr>
          </a:lstStyle>
          <a:p/>
        </p:txBody>
      </p:sp>
      <p:sp>
        <p:nvSpPr>
          <p:cNvPr id="251" name="Shape 251"/>
          <p:cNvSpPr txBox="1"/>
          <p:nvPr>
            <p:ph idx="3" type="body"/>
          </p:nvPr>
        </p:nvSpPr>
        <p:spPr>
          <a:xfrm>
            <a:off x="856059" y="3735643"/>
            <a:ext cx="2396430" cy="613382"/>
          </a:xfrm>
          <a:prstGeom prst="rect">
            <a:avLst/>
          </a:prstGeom>
          <a:noFill/>
          <a:ln>
            <a:noFill/>
          </a:ln>
        </p:spPr>
        <p:txBody>
          <a:bodyPr anchorCtr="0" anchor="t" bIns="68575" lIns="68575" rIns="68575" tIns="68575"/>
          <a:lstStyle>
            <a:lvl1pPr indent="0" lvl="0" marL="0" marR="0" rtl="0" algn="l">
              <a:lnSpc>
                <a:spcPct val="120000"/>
              </a:lnSpc>
              <a:spcBef>
                <a:spcPts val="800"/>
              </a:spcBef>
              <a:buClr>
                <a:schemeClr val="lt1"/>
              </a:buClr>
              <a:buFont typeface="Arial"/>
              <a:buNone/>
              <a:defRPr b="0" i="0" sz="11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Font typeface="Arial"/>
              <a:buNone/>
              <a:defRPr b="0" i="0" sz="9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9pPr>
          </a:lstStyle>
          <a:p/>
        </p:txBody>
      </p:sp>
      <p:sp>
        <p:nvSpPr>
          <p:cNvPr id="252" name="Shape 252"/>
          <p:cNvSpPr txBox="1"/>
          <p:nvPr>
            <p:ph idx="4" type="body"/>
          </p:nvPr>
        </p:nvSpPr>
        <p:spPr>
          <a:xfrm>
            <a:off x="3366789" y="3303447"/>
            <a:ext cx="2400299" cy="432196"/>
          </a:xfrm>
          <a:prstGeom prst="rect">
            <a:avLst/>
          </a:prstGeom>
          <a:noFill/>
          <a:ln>
            <a:noFill/>
          </a:ln>
        </p:spPr>
        <p:txBody>
          <a:bodyPr anchorCtr="0" anchor="b" bIns="68575" lIns="68575" rIns="68575" tIns="68575"/>
          <a:lstStyle>
            <a:lvl1pPr indent="0" lvl="0" marL="0" marR="0" rtl="0" algn="l">
              <a:lnSpc>
                <a:spcPct val="90000"/>
              </a:lnSpc>
              <a:spcBef>
                <a:spcPts val="800"/>
              </a:spcBef>
              <a:buClr>
                <a:schemeClr val="lt1"/>
              </a:buClr>
              <a:buFont typeface="Arial"/>
              <a:buNone/>
              <a:defRPr b="0" i="0" sz="15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Font typeface="Arial"/>
              <a:buNone/>
              <a:defRPr b="1" i="0" sz="15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Font typeface="Arial"/>
              <a:buNone/>
              <a:defRPr b="1" i="0" sz="14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9pPr>
          </a:lstStyle>
          <a:p/>
        </p:txBody>
      </p:sp>
      <p:sp>
        <p:nvSpPr>
          <p:cNvPr id="253" name="Shape 253"/>
          <p:cNvSpPr/>
          <p:nvPr>
            <p:ph idx="5" type="pic"/>
          </p:nvPr>
        </p:nvSpPr>
        <p:spPr>
          <a:xfrm>
            <a:off x="3366789" y="2000248"/>
            <a:ext cx="2399205" cy="1143000"/>
          </a:xfrm>
          <a:prstGeom prst="round2DiagRect">
            <a:avLst>
              <a:gd fmla="val 16667" name="adj1"/>
              <a:gd fmla="val 0" name="adj2"/>
            </a:avLst>
          </a:prstGeom>
          <a:noFill/>
          <a:ln cap="sq" cmpd="sng" w="19050">
            <a:solidFill>
              <a:srgbClr val="B3FFFF">
                <a:alpha val="60000"/>
              </a:srgbClr>
            </a:solidFill>
            <a:prstDash val="solid"/>
            <a:miter/>
            <a:headEnd len="med" w="med" type="none"/>
            <a:tailEnd len="med" w="med" type="none"/>
          </a:ln>
          <a:effectLst>
            <a:outerShdw blurRad="88900" rotWithShape="0" algn="t" dir="5400000" dist="38100">
              <a:srgbClr val="000000">
                <a:alpha val="40000"/>
              </a:srgbClr>
            </a:outerShdw>
          </a:effectLst>
        </p:spPr>
        <p:txBody>
          <a:bodyPr anchorCtr="0" anchor="t" bIns="68575" lIns="68575" rIns="68575" tIns="68575"/>
          <a:lstStyle>
            <a:lvl1pPr indent="-177800" lvl="0" marL="177800" marR="0" rtl="0" algn="l">
              <a:lnSpc>
                <a:spcPct val="120000"/>
              </a:lnSpc>
              <a:spcBef>
                <a:spcPts val="800"/>
              </a:spcBef>
              <a:buClr>
                <a:schemeClr val="lt1"/>
              </a:buClr>
              <a:buSzPct val="73333"/>
              <a:buFont typeface="Arial"/>
              <a:buNone/>
              <a:defRPr b="0" i="0" sz="1500" u="none" cap="none" strike="noStrike">
                <a:solidFill>
                  <a:schemeClr val="lt1"/>
                </a:solidFill>
                <a:latin typeface="Questrial"/>
                <a:ea typeface="Questrial"/>
                <a:cs typeface="Questrial"/>
                <a:sym typeface="Questrial"/>
              </a:defRPr>
            </a:lvl1pPr>
            <a:lvl2pPr indent="-63500" lvl="1" marL="520700" marR="0" rtl="0" algn="l">
              <a:lnSpc>
                <a:spcPct val="120000"/>
              </a:lnSpc>
              <a:spcBef>
                <a:spcPts val="400"/>
              </a:spcBef>
              <a:buClr>
                <a:schemeClr val="lt1"/>
              </a:buClr>
              <a:buSzPct val="126666"/>
              <a:buFont typeface="Arial"/>
              <a:buChar char="•"/>
              <a:defRPr b="0" i="0" sz="1500" u="none" cap="none" strike="noStrike">
                <a:solidFill>
                  <a:schemeClr val="lt1"/>
                </a:solidFill>
                <a:latin typeface="Questrial"/>
                <a:ea typeface="Questrial"/>
                <a:cs typeface="Questrial"/>
                <a:sym typeface="Questrial"/>
              </a:defRPr>
            </a:lvl2pPr>
            <a:lvl3pPr indent="-76200" lvl="2" marL="863600" marR="0" rtl="0" algn="l">
              <a:lnSpc>
                <a:spcPct val="120000"/>
              </a:lnSpc>
              <a:spcBef>
                <a:spcPts val="400"/>
              </a:spcBef>
              <a:buClr>
                <a:schemeClr val="lt1"/>
              </a:buClr>
              <a:buSzPct val="121428"/>
              <a:buFont typeface="Arial"/>
              <a:buChar char="•"/>
              <a:defRPr b="0" i="0" sz="1400" u="none" cap="none" strike="noStrike">
                <a:solidFill>
                  <a:schemeClr val="lt1"/>
                </a:solidFill>
                <a:latin typeface="Questrial"/>
                <a:ea typeface="Questrial"/>
                <a:cs typeface="Questrial"/>
                <a:sym typeface="Questrial"/>
              </a:defRPr>
            </a:lvl3pPr>
            <a:lvl4pPr indent="-76200" lvl="3" marL="12065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4pPr>
            <a:lvl5pPr indent="-76200" lvl="4" marL="15494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5pPr>
            <a:lvl6pPr indent="-88900" lvl="5" marL="18923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6pPr>
            <a:lvl7pPr indent="-88900" lvl="6" marL="22352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7pPr>
            <a:lvl8pPr indent="-88900" lvl="7" marL="25781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8pPr>
            <a:lvl9pPr indent="-88900" lvl="8" marL="29210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9pPr>
          </a:lstStyle>
          <a:p/>
        </p:txBody>
      </p:sp>
      <p:sp>
        <p:nvSpPr>
          <p:cNvPr id="254" name="Shape 254"/>
          <p:cNvSpPr txBox="1"/>
          <p:nvPr>
            <p:ph idx="6" type="body"/>
          </p:nvPr>
        </p:nvSpPr>
        <p:spPr>
          <a:xfrm>
            <a:off x="3365694" y="3735642"/>
            <a:ext cx="2400299" cy="607756"/>
          </a:xfrm>
          <a:prstGeom prst="rect">
            <a:avLst/>
          </a:prstGeom>
          <a:noFill/>
          <a:ln>
            <a:noFill/>
          </a:ln>
        </p:spPr>
        <p:txBody>
          <a:bodyPr anchorCtr="0" anchor="t" bIns="68575" lIns="68575" rIns="68575" tIns="68575"/>
          <a:lstStyle>
            <a:lvl1pPr indent="0" lvl="0" marL="0" marR="0" rtl="0" algn="l">
              <a:lnSpc>
                <a:spcPct val="120000"/>
              </a:lnSpc>
              <a:spcBef>
                <a:spcPts val="800"/>
              </a:spcBef>
              <a:buClr>
                <a:schemeClr val="lt1"/>
              </a:buClr>
              <a:buFont typeface="Arial"/>
              <a:buNone/>
              <a:defRPr b="0" i="0" sz="11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Font typeface="Arial"/>
              <a:buNone/>
              <a:defRPr b="0" i="0" sz="9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9pPr>
          </a:lstStyle>
          <a:p/>
        </p:txBody>
      </p:sp>
      <p:sp>
        <p:nvSpPr>
          <p:cNvPr id="255" name="Shape 255"/>
          <p:cNvSpPr txBox="1"/>
          <p:nvPr>
            <p:ph idx="7" type="body"/>
          </p:nvPr>
        </p:nvSpPr>
        <p:spPr>
          <a:xfrm>
            <a:off x="5889425" y="3303446"/>
            <a:ext cx="2393055" cy="432196"/>
          </a:xfrm>
          <a:prstGeom prst="rect">
            <a:avLst/>
          </a:prstGeom>
          <a:noFill/>
          <a:ln>
            <a:noFill/>
          </a:ln>
        </p:spPr>
        <p:txBody>
          <a:bodyPr anchorCtr="0" anchor="b" bIns="68575" lIns="68575" rIns="68575" tIns="68575"/>
          <a:lstStyle>
            <a:lvl1pPr indent="0" lvl="0" marL="0" marR="0" rtl="0" algn="l">
              <a:lnSpc>
                <a:spcPct val="90000"/>
              </a:lnSpc>
              <a:spcBef>
                <a:spcPts val="800"/>
              </a:spcBef>
              <a:buClr>
                <a:schemeClr val="lt1"/>
              </a:buClr>
              <a:buFont typeface="Arial"/>
              <a:buNone/>
              <a:defRPr b="0" i="0" sz="15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Font typeface="Arial"/>
              <a:buNone/>
              <a:defRPr b="1" i="0" sz="15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Font typeface="Arial"/>
              <a:buNone/>
              <a:defRPr b="1" i="0" sz="14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Font typeface="Arial"/>
              <a:buNone/>
              <a:defRPr b="1" i="0" sz="1200" u="none" cap="none" strike="noStrike">
                <a:solidFill>
                  <a:schemeClr val="lt1"/>
                </a:solidFill>
                <a:latin typeface="Questrial"/>
                <a:ea typeface="Questrial"/>
                <a:cs typeface="Questrial"/>
                <a:sym typeface="Questrial"/>
              </a:defRPr>
            </a:lvl9pPr>
          </a:lstStyle>
          <a:p/>
        </p:txBody>
      </p:sp>
      <p:sp>
        <p:nvSpPr>
          <p:cNvPr id="256" name="Shape 256"/>
          <p:cNvSpPr/>
          <p:nvPr>
            <p:ph idx="8" type="pic"/>
          </p:nvPr>
        </p:nvSpPr>
        <p:spPr>
          <a:xfrm>
            <a:off x="5889331" y="2000248"/>
            <a:ext cx="2396226" cy="1143000"/>
          </a:xfrm>
          <a:prstGeom prst="round2DiagRect">
            <a:avLst>
              <a:gd fmla="val 16667" name="adj1"/>
              <a:gd fmla="val 0" name="adj2"/>
            </a:avLst>
          </a:prstGeom>
          <a:noFill/>
          <a:ln cap="sq" cmpd="sng" w="19050">
            <a:solidFill>
              <a:srgbClr val="B3FFFF">
                <a:alpha val="60000"/>
              </a:srgbClr>
            </a:solidFill>
            <a:prstDash val="solid"/>
            <a:miter/>
            <a:headEnd len="med" w="med" type="none"/>
            <a:tailEnd len="med" w="med" type="none"/>
          </a:ln>
          <a:effectLst>
            <a:outerShdw blurRad="88900" rotWithShape="0" algn="t" dir="5400000" dist="38100">
              <a:srgbClr val="000000">
                <a:alpha val="40000"/>
              </a:srgbClr>
            </a:outerShdw>
          </a:effectLst>
        </p:spPr>
        <p:txBody>
          <a:bodyPr anchorCtr="0" anchor="t" bIns="68575" lIns="68575" rIns="68575" tIns="68575"/>
          <a:lstStyle>
            <a:lvl1pPr indent="-177800" lvl="0" marL="177800" marR="0" rtl="0" algn="l">
              <a:lnSpc>
                <a:spcPct val="120000"/>
              </a:lnSpc>
              <a:spcBef>
                <a:spcPts val="800"/>
              </a:spcBef>
              <a:buClr>
                <a:schemeClr val="lt1"/>
              </a:buClr>
              <a:buSzPct val="73333"/>
              <a:buFont typeface="Arial"/>
              <a:buNone/>
              <a:defRPr b="0" i="0" sz="1500" u="none" cap="none" strike="noStrike">
                <a:solidFill>
                  <a:schemeClr val="lt1"/>
                </a:solidFill>
                <a:latin typeface="Questrial"/>
                <a:ea typeface="Questrial"/>
                <a:cs typeface="Questrial"/>
                <a:sym typeface="Questrial"/>
              </a:defRPr>
            </a:lvl1pPr>
            <a:lvl2pPr indent="-63500" lvl="1" marL="520700" marR="0" rtl="0" algn="l">
              <a:lnSpc>
                <a:spcPct val="120000"/>
              </a:lnSpc>
              <a:spcBef>
                <a:spcPts val="400"/>
              </a:spcBef>
              <a:buClr>
                <a:schemeClr val="lt1"/>
              </a:buClr>
              <a:buSzPct val="126666"/>
              <a:buFont typeface="Arial"/>
              <a:buChar char="•"/>
              <a:defRPr b="0" i="0" sz="1500" u="none" cap="none" strike="noStrike">
                <a:solidFill>
                  <a:schemeClr val="lt1"/>
                </a:solidFill>
                <a:latin typeface="Questrial"/>
                <a:ea typeface="Questrial"/>
                <a:cs typeface="Questrial"/>
                <a:sym typeface="Questrial"/>
              </a:defRPr>
            </a:lvl2pPr>
            <a:lvl3pPr indent="-76200" lvl="2" marL="863600" marR="0" rtl="0" algn="l">
              <a:lnSpc>
                <a:spcPct val="120000"/>
              </a:lnSpc>
              <a:spcBef>
                <a:spcPts val="400"/>
              </a:spcBef>
              <a:buClr>
                <a:schemeClr val="lt1"/>
              </a:buClr>
              <a:buSzPct val="121428"/>
              <a:buFont typeface="Arial"/>
              <a:buChar char="•"/>
              <a:defRPr b="0" i="0" sz="1400" u="none" cap="none" strike="noStrike">
                <a:solidFill>
                  <a:schemeClr val="lt1"/>
                </a:solidFill>
                <a:latin typeface="Questrial"/>
                <a:ea typeface="Questrial"/>
                <a:cs typeface="Questrial"/>
                <a:sym typeface="Questrial"/>
              </a:defRPr>
            </a:lvl3pPr>
            <a:lvl4pPr indent="-76200" lvl="3" marL="12065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4pPr>
            <a:lvl5pPr indent="-76200" lvl="4" marL="15494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5pPr>
            <a:lvl6pPr indent="-88900" lvl="5" marL="18923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6pPr>
            <a:lvl7pPr indent="-88900" lvl="6" marL="22352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7pPr>
            <a:lvl8pPr indent="-88900" lvl="7" marL="25781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8pPr>
            <a:lvl9pPr indent="-88900" lvl="8" marL="29210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9pPr>
          </a:lstStyle>
          <a:p/>
        </p:txBody>
      </p:sp>
      <p:sp>
        <p:nvSpPr>
          <p:cNvPr id="257" name="Shape 257"/>
          <p:cNvSpPr txBox="1"/>
          <p:nvPr>
            <p:ph idx="9" type="body"/>
          </p:nvPr>
        </p:nvSpPr>
        <p:spPr>
          <a:xfrm>
            <a:off x="5889331" y="3735640"/>
            <a:ext cx="2396225" cy="607758"/>
          </a:xfrm>
          <a:prstGeom prst="rect">
            <a:avLst/>
          </a:prstGeom>
          <a:noFill/>
          <a:ln>
            <a:noFill/>
          </a:ln>
        </p:spPr>
        <p:txBody>
          <a:bodyPr anchorCtr="0" anchor="t" bIns="68575" lIns="68575" rIns="68575" tIns="68575"/>
          <a:lstStyle>
            <a:lvl1pPr indent="0" lvl="0" marL="0" marR="0" rtl="0" algn="l">
              <a:lnSpc>
                <a:spcPct val="120000"/>
              </a:lnSpc>
              <a:spcBef>
                <a:spcPts val="800"/>
              </a:spcBef>
              <a:buClr>
                <a:schemeClr val="lt1"/>
              </a:buClr>
              <a:buFont typeface="Arial"/>
              <a:buNone/>
              <a:defRPr b="0" i="0" sz="1100" u="none" cap="none" strike="noStrike">
                <a:solidFill>
                  <a:schemeClr val="lt1"/>
                </a:solidFill>
                <a:latin typeface="Questrial"/>
                <a:ea typeface="Questrial"/>
                <a:cs typeface="Questrial"/>
                <a:sym typeface="Questrial"/>
              </a:defRPr>
            </a:lvl1pPr>
            <a:lvl2pPr indent="0" lvl="1" marL="342900" marR="0" rtl="0" algn="l">
              <a:lnSpc>
                <a:spcPct val="120000"/>
              </a:lnSpc>
              <a:spcBef>
                <a:spcPts val="400"/>
              </a:spcBef>
              <a:buClr>
                <a:schemeClr val="lt1"/>
              </a:buClr>
              <a:buFont typeface="Arial"/>
              <a:buNone/>
              <a:defRPr b="0" i="0" sz="900" u="none" cap="none" strike="noStrike">
                <a:solidFill>
                  <a:schemeClr val="lt1"/>
                </a:solidFill>
                <a:latin typeface="Questrial"/>
                <a:ea typeface="Questrial"/>
                <a:cs typeface="Questrial"/>
                <a:sym typeface="Questrial"/>
              </a:defRPr>
            </a:lvl2pPr>
            <a:lvl3pPr indent="0" lvl="2" marL="685800" marR="0" rtl="0" algn="l">
              <a:lnSpc>
                <a:spcPct val="120000"/>
              </a:lnSpc>
              <a:spcBef>
                <a:spcPts val="400"/>
              </a:spcBef>
              <a:buClr>
                <a:schemeClr val="lt1"/>
              </a:buClr>
              <a:buFont typeface="Arial"/>
              <a:buNone/>
              <a:defRPr b="0" i="0" sz="800" u="none" cap="none" strike="noStrike">
                <a:solidFill>
                  <a:schemeClr val="lt1"/>
                </a:solidFill>
                <a:latin typeface="Questrial"/>
                <a:ea typeface="Questrial"/>
                <a:cs typeface="Questrial"/>
                <a:sym typeface="Questrial"/>
              </a:defRPr>
            </a:lvl3pPr>
            <a:lvl4pPr indent="0" lvl="3" marL="10287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4pPr>
            <a:lvl5pPr indent="0" lvl="4" marL="13716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5pPr>
            <a:lvl6pPr indent="0" lvl="5" marL="17145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6pPr>
            <a:lvl7pPr indent="0" lvl="6" marL="20574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7pPr>
            <a:lvl8pPr indent="0" lvl="7" marL="24003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8pPr>
            <a:lvl9pPr indent="0" lvl="8" marL="2743200" marR="0" rtl="0" algn="l">
              <a:lnSpc>
                <a:spcPct val="120000"/>
              </a:lnSpc>
              <a:spcBef>
                <a:spcPts val="400"/>
              </a:spcBef>
              <a:buClr>
                <a:schemeClr val="lt1"/>
              </a:buClr>
              <a:buFont typeface="Arial"/>
              <a:buNone/>
              <a:defRPr b="0" i="0" sz="700" u="none" cap="none" strike="noStrike">
                <a:solidFill>
                  <a:schemeClr val="lt1"/>
                </a:solidFill>
                <a:latin typeface="Questrial"/>
                <a:ea typeface="Questrial"/>
                <a:cs typeface="Questrial"/>
                <a:sym typeface="Questrial"/>
              </a:defRPr>
            </a:lvl9pPr>
          </a:lstStyle>
          <a:p/>
        </p:txBody>
      </p:sp>
      <p:sp>
        <p:nvSpPr>
          <p:cNvPr id="258" name="Shape 258"/>
          <p:cNvSpPr txBox="1"/>
          <p:nvPr>
            <p:ph idx="10" type="dt"/>
          </p:nvPr>
        </p:nvSpPr>
        <p:spPr>
          <a:xfrm>
            <a:off x="5592690" y="4412457"/>
            <a:ext cx="2057399" cy="273843"/>
          </a:xfrm>
          <a:prstGeom prst="rect">
            <a:avLst/>
          </a:prstGeom>
          <a:noFill/>
          <a:ln>
            <a:noFill/>
          </a:ln>
        </p:spPr>
        <p:txBody>
          <a:bodyPr anchorCtr="0" anchor="ctr" bIns="68575" lIns="68575" rIns="68575" tIns="68575"/>
          <a:lstStyle>
            <a:lvl1pPr indent="0" lvl="0" marL="0" marR="0" rtl="0" algn="r">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259" name="Shape 259"/>
          <p:cNvSpPr txBox="1"/>
          <p:nvPr>
            <p:ph idx="11" type="ftr"/>
          </p:nvPr>
        </p:nvSpPr>
        <p:spPr>
          <a:xfrm>
            <a:off x="856058" y="4412456"/>
            <a:ext cx="4679481" cy="273843"/>
          </a:xfrm>
          <a:prstGeom prst="rect">
            <a:avLst/>
          </a:prstGeom>
          <a:noFill/>
          <a:ln>
            <a:noFill/>
          </a:ln>
        </p:spPr>
        <p:txBody>
          <a:bodyPr anchorCtr="0" anchor="ctr" bIns="68575" lIns="68575" rIns="68575" tIns="68575"/>
          <a:lstStyle>
            <a:lvl1pPr indent="0" lvl="0" marL="0" marR="0" rtl="0" algn="l">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260" name="Shape 260"/>
          <p:cNvSpPr txBox="1"/>
          <p:nvPr>
            <p:ph idx="12" type="sldNum"/>
          </p:nvPr>
        </p:nvSpPr>
        <p:spPr>
          <a:xfrm>
            <a:off x="7707240" y="4412455"/>
            <a:ext cx="578316"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61" name="Shape 261"/>
        <p:cNvGrpSpPr/>
        <p:nvPr/>
      </p:nvGrpSpPr>
      <p:grpSpPr>
        <a:xfrm>
          <a:off x="0" y="0"/>
          <a:ext cx="0" cy="0"/>
          <a:chOff x="0" y="0"/>
          <a:chExt cx="0" cy="0"/>
        </a:xfrm>
      </p:grpSpPr>
      <p:sp>
        <p:nvSpPr>
          <p:cNvPr id="262" name="Shape 262"/>
          <p:cNvSpPr txBox="1"/>
          <p:nvPr>
            <p:ph type="title"/>
          </p:nvPr>
        </p:nvSpPr>
        <p:spPr>
          <a:xfrm>
            <a:off x="856059" y="463888"/>
            <a:ext cx="7429498" cy="1108927"/>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lt1"/>
              </a:buClr>
              <a:buFont typeface="Questrial"/>
              <a:buNone/>
              <a:defRPr b="0" i="0" sz="2700" u="none" cap="none" strike="noStrike">
                <a:solidFill>
                  <a:schemeClr val="lt1"/>
                </a:solidFill>
                <a:latin typeface="Questrial"/>
                <a:ea typeface="Questrial"/>
                <a:cs typeface="Questrial"/>
                <a:sym typeface="Questrial"/>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263" name="Shape 263"/>
          <p:cNvSpPr txBox="1"/>
          <p:nvPr>
            <p:ph idx="1" type="body"/>
          </p:nvPr>
        </p:nvSpPr>
        <p:spPr>
          <a:xfrm rot="5400000">
            <a:off x="3242665" y="-699491"/>
            <a:ext cx="2656285" cy="7429499"/>
          </a:xfrm>
          <a:prstGeom prst="rect">
            <a:avLst/>
          </a:prstGeom>
          <a:noFill/>
          <a:ln>
            <a:noFill/>
          </a:ln>
        </p:spPr>
        <p:txBody>
          <a:bodyPr anchorCtr="0" anchor="t" bIns="68575" lIns="68575" rIns="68575" tIns="68575"/>
          <a:lstStyle>
            <a:lvl1pPr indent="-38100" lvl="0" marL="177800" marR="0" rtl="0" algn="l">
              <a:lnSpc>
                <a:spcPct val="120000"/>
              </a:lnSpc>
              <a:spcBef>
                <a:spcPts val="800"/>
              </a:spcBef>
              <a:buClr>
                <a:schemeClr val="lt1"/>
              </a:buClr>
              <a:buSzPct val="127777"/>
              <a:buFont typeface="Arial"/>
              <a:buChar char="•"/>
              <a:defRPr b="0" i="0" sz="1800" u="none" cap="none" strike="noStrike">
                <a:solidFill>
                  <a:schemeClr val="lt1"/>
                </a:solidFill>
                <a:latin typeface="Questrial"/>
                <a:ea typeface="Questrial"/>
                <a:cs typeface="Questrial"/>
                <a:sym typeface="Questrial"/>
              </a:defRPr>
            </a:lvl1pPr>
            <a:lvl2pPr indent="-63500" lvl="1" marL="520700" marR="0" rtl="0" algn="l">
              <a:lnSpc>
                <a:spcPct val="120000"/>
              </a:lnSpc>
              <a:spcBef>
                <a:spcPts val="400"/>
              </a:spcBef>
              <a:buClr>
                <a:schemeClr val="lt1"/>
              </a:buClr>
              <a:buSzPct val="126666"/>
              <a:buFont typeface="Arial"/>
              <a:buChar char="•"/>
              <a:defRPr b="0" i="0" sz="1500" u="none" cap="none" strike="noStrike">
                <a:solidFill>
                  <a:schemeClr val="lt1"/>
                </a:solidFill>
                <a:latin typeface="Questrial"/>
                <a:ea typeface="Questrial"/>
                <a:cs typeface="Questrial"/>
                <a:sym typeface="Questrial"/>
              </a:defRPr>
            </a:lvl2pPr>
            <a:lvl3pPr indent="-76200" lvl="2" marL="863600" marR="0" rtl="0" algn="l">
              <a:lnSpc>
                <a:spcPct val="120000"/>
              </a:lnSpc>
              <a:spcBef>
                <a:spcPts val="400"/>
              </a:spcBef>
              <a:buClr>
                <a:schemeClr val="lt1"/>
              </a:buClr>
              <a:buSzPct val="121428"/>
              <a:buFont typeface="Arial"/>
              <a:buChar char="•"/>
              <a:defRPr b="0" i="0" sz="1400" u="none" cap="none" strike="noStrike">
                <a:solidFill>
                  <a:schemeClr val="lt1"/>
                </a:solidFill>
                <a:latin typeface="Questrial"/>
                <a:ea typeface="Questrial"/>
                <a:cs typeface="Questrial"/>
                <a:sym typeface="Questrial"/>
              </a:defRPr>
            </a:lvl3pPr>
            <a:lvl4pPr indent="-76200" lvl="3" marL="12065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4pPr>
            <a:lvl5pPr indent="-76200" lvl="4" marL="15494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5pPr>
            <a:lvl6pPr indent="-88900" lvl="5" marL="18923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6pPr>
            <a:lvl7pPr indent="-88900" lvl="6" marL="22352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7pPr>
            <a:lvl8pPr indent="-88900" lvl="7" marL="25781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8pPr>
            <a:lvl9pPr indent="-88900" lvl="8" marL="29210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9pPr>
          </a:lstStyle>
          <a:p/>
        </p:txBody>
      </p:sp>
      <p:sp>
        <p:nvSpPr>
          <p:cNvPr id="264" name="Shape 264"/>
          <p:cNvSpPr txBox="1"/>
          <p:nvPr>
            <p:ph idx="10" type="dt"/>
          </p:nvPr>
        </p:nvSpPr>
        <p:spPr>
          <a:xfrm>
            <a:off x="5592690" y="4412457"/>
            <a:ext cx="2057399" cy="273843"/>
          </a:xfrm>
          <a:prstGeom prst="rect">
            <a:avLst/>
          </a:prstGeom>
          <a:noFill/>
          <a:ln>
            <a:noFill/>
          </a:ln>
        </p:spPr>
        <p:txBody>
          <a:bodyPr anchorCtr="0" anchor="ctr" bIns="68575" lIns="68575" rIns="68575" tIns="68575"/>
          <a:lstStyle>
            <a:lvl1pPr indent="0" lvl="0" marL="0" marR="0" rtl="0" algn="r">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265" name="Shape 265"/>
          <p:cNvSpPr txBox="1"/>
          <p:nvPr>
            <p:ph idx="11" type="ftr"/>
          </p:nvPr>
        </p:nvSpPr>
        <p:spPr>
          <a:xfrm>
            <a:off x="856058" y="4412456"/>
            <a:ext cx="4679481" cy="273843"/>
          </a:xfrm>
          <a:prstGeom prst="rect">
            <a:avLst/>
          </a:prstGeom>
          <a:noFill/>
          <a:ln>
            <a:noFill/>
          </a:ln>
        </p:spPr>
        <p:txBody>
          <a:bodyPr anchorCtr="0" anchor="ctr" bIns="68575" lIns="68575" rIns="68575" tIns="68575"/>
          <a:lstStyle>
            <a:lvl1pPr indent="0" lvl="0" marL="0" marR="0" rtl="0" algn="l">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266" name="Shape 266"/>
          <p:cNvSpPr txBox="1"/>
          <p:nvPr>
            <p:ph idx="12" type="sldNum"/>
          </p:nvPr>
        </p:nvSpPr>
        <p:spPr>
          <a:xfrm>
            <a:off x="7707240" y="4412455"/>
            <a:ext cx="578316"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67" name="Shape 267"/>
        <p:cNvGrpSpPr/>
        <p:nvPr/>
      </p:nvGrpSpPr>
      <p:grpSpPr>
        <a:xfrm>
          <a:off x="0" y="0"/>
          <a:ext cx="0" cy="0"/>
          <a:chOff x="0" y="0"/>
          <a:chExt cx="0" cy="0"/>
        </a:xfrm>
      </p:grpSpPr>
      <p:sp>
        <p:nvSpPr>
          <p:cNvPr id="268" name="Shape 268"/>
          <p:cNvSpPr txBox="1"/>
          <p:nvPr>
            <p:ph type="title"/>
          </p:nvPr>
        </p:nvSpPr>
        <p:spPr>
          <a:xfrm rot="5400000">
            <a:off x="5590578" y="1648420"/>
            <a:ext cx="3886200" cy="1503758"/>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lt1"/>
              </a:buClr>
              <a:buFont typeface="Questrial"/>
              <a:buNone/>
              <a:defRPr b="0" i="0" sz="2700" u="none" cap="none" strike="noStrike">
                <a:solidFill>
                  <a:schemeClr val="lt1"/>
                </a:solidFill>
                <a:latin typeface="Questrial"/>
                <a:ea typeface="Questrial"/>
                <a:cs typeface="Questrial"/>
                <a:sym typeface="Questrial"/>
              </a:defRPr>
            </a:lvl1pPr>
            <a:lvl2pPr indent="0" lvl="1">
              <a:spcBef>
                <a:spcPts val="0"/>
              </a:spcBef>
              <a:buNone/>
              <a:defRPr sz="1400"/>
            </a:lvl2pPr>
            <a:lvl3pPr indent="0" lvl="2">
              <a:spcBef>
                <a:spcPts val="0"/>
              </a:spcBef>
              <a:buNone/>
              <a:defRPr sz="1400"/>
            </a:lvl3pPr>
            <a:lvl4pPr indent="0" lvl="3">
              <a:spcBef>
                <a:spcPts val="0"/>
              </a:spcBef>
              <a:buNone/>
              <a:defRPr sz="1400"/>
            </a:lvl4pPr>
            <a:lvl5pPr indent="0" lvl="4">
              <a:spcBef>
                <a:spcPts val="0"/>
              </a:spcBef>
              <a:buNone/>
              <a:defRPr sz="1400"/>
            </a:lvl5pPr>
            <a:lvl6pPr indent="0" lvl="5">
              <a:spcBef>
                <a:spcPts val="0"/>
              </a:spcBef>
              <a:buNone/>
              <a:defRPr sz="1400"/>
            </a:lvl6pPr>
            <a:lvl7pPr indent="0" lvl="6">
              <a:spcBef>
                <a:spcPts val="0"/>
              </a:spcBef>
              <a:buNone/>
              <a:defRPr sz="1400"/>
            </a:lvl7pPr>
            <a:lvl8pPr indent="0" lvl="7">
              <a:spcBef>
                <a:spcPts val="0"/>
              </a:spcBef>
              <a:buNone/>
              <a:defRPr sz="1400"/>
            </a:lvl8pPr>
            <a:lvl9pPr indent="0" lvl="8">
              <a:spcBef>
                <a:spcPts val="0"/>
              </a:spcBef>
              <a:buNone/>
              <a:defRPr sz="1400"/>
            </a:lvl9pPr>
          </a:lstStyle>
          <a:p/>
        </p:txBody>
      </p:sp>
      <p:sp>
        <p:nvSpPr>
          <p:cNvPr id="269" name="Shape 269"/>
          <p:cNvSpPr txBox="1"/>
          <p:nvPr>
            <p:ph idx="1" type="body"/>
          </p:nvPr>
        </p:nvSpPr>
        <p:spPr>
          <a:xfrm rot="5400000">
            <a:off x="1818678" y="-505421"/>
            <a:ext cx="3886200" cy="5811442"/>
          </a:xfrm>
          <a:prstGeom prst="rect">
            <a:avLst/>
          </a:prstGeom>
          <a:noFill/>
          <a:ln>
            <a:noFill/>
          </a:ln>
        </p:spPr>
        <p:txBody>
          <a:bodyPr anchorCtr="0" anchor="t" bIns="68575" lIns="68575" rIns="68575" tIns="68575"/>
          <a:lstStyle>
            <a:lvl1pPr indent="-38100" lvl="0" marL="177800" marR="0" rtl="0" algn="l">
              <a:lnSpc>
                <a:spcPct val="120000"/>
              </a:lnSpc>
              <a:spcBef>
                <a:spcPts val="800"/>
              </a:spcBef>
              <a:buClr>
                <a:schemeClr val="lt1"/>
              </a:buClr>
              <a:buSzPct val="127777"/>
              <a:buFont typeface="Arial"/>
              <a:buChar char="•"/>
              <a:defRPr b="0" i="0" sz="1800" u="none" cap="none" strike="noStrike">
                <a:solidFill>
                  <a:schemeClr val="lt1"/>
                </a:solidFill>
                <a:latin typeface="Questrial"/>
                <a:ea typeface="Questrial"/>
                <a:cs typeface="Questrial"/>
                <a:sym typeface="Questrial"/>
              </a:defRPr>
            </a:lvl1pPr>
            <a:lvl2pPr indent="-63500" lvl="1" marL="520700" marR="0" rtl="0" algn="l">
              <a:lnSpc>
                <a:spcPct val="120000"/>
              </a:lnSpc>
              <a:spcBef>
                <a:spcPts val="400"/>
              </a:spcBef>
              <a:buClr>
                <a:schemeClr val="lt1"/>
              </a:buClr>
              <a:buSzPct val="126666"/>
              <a:buFont typeface="Arial"/>
              <a:buChar char="•"/>
              <a:defRPr b="0" i="0" sz="1500" u="none" cap="none" strike="noStrike">
                <a:solidFill>
                  <a:schemeClr val="lt1"/>
                </a:solidFill>
                <a:latin typeface="Questrial"/>
                <a:ea typeface="Questrial"/>
                <a:cs typeface="Questrial"/>
                <a:sym typeface="Questrial"/>
              </a:defRPr>
            </a:lvl2pPr>
            <a:lvl3pPr indent="-76200" lvl="2" marL="863600" marR="0" rtl="0" algn="l">
              <a:lnSpc>
                <a:spcPct val="120000"/>
              </a:lnSpc>
              <a:spcBef>
                <a:spcPts val="400"/>
              </a:spcBef>
              <a:buClr>
                <a:schemeClr val="lt1"/>
              </a:buClr>
              <a:buSzPct val="121428"/>
              <a:buFont typeface="Arial"/>
              <a:buChar char="•"/>
              <a:defRPr b="0" i="0" sz="1400" u="none" cap="none" strike="noStrike">
                <a:solidFill>
                  <a:schemeClr val="lt1"/>
                </a:solidFill>
                <a:latin typeface="Questrial"/>
                <a:ea typeface="Questrial"/>
                <a:cs typeface="Questrial"/>
                <a:sym typeface="Questrial"/>
              </a:defRPr>
            </a:lvl3pPr>
            <a:lvl4pPr indent="-76200" lvl="3" marL="12065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4pPr>
            <a:lvl5pPr indent="-76200" lvl="4" marL="15494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5pPr>
            <a:lvl6pPr indent="-88900" lvl="5" marL="18923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6pPr>
            <a:lvl7pPr indent="-88900" lvl="6" marL="22352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7pPr>
            <a:lvl8pPr indent="-88900" lvl="7" marL="25781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8pPr>
            <a:lvl9pPr indent="-88900" lvl="8" marL="29210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9pPr>
          </a:lstStyle>
          <a:p/>
        </p:txBody>
      </p:sp>
      <p:sp>
        <p:nvSpPr>
          <p:cNvPr id="270" name="Shape 270"/>
          <p:cNvSpPr txBox="1"/>
          <p:nvPr>
            <p:ph idx="10" type="dt"/>
          </p:nvPr>
        </p:nvSpPr>
        <p:spPr>
          <a:xfrm>
            <a:off x="5592690" y="4412457"/>
            <a:ext cx="2057399" cy="273843"/>
          </a:xfrm>
          <a:prstGeom prst="rect">
            <a:avLst/>
          </a:prstGeom>
          <a:noFill/>
          <a:ln>
            <a:noFill/>
          </a:ln>
        </p:spPr>
        <p:txBody>
          <a:bodyPr anchorCtr="0" anchor="ctr" bIns="68575" lIns="68575" rIns="68575" tIns="68575"/>
          <a:lstStyle>
            <a:lvl1pPr indent="0" lvl="0" marL="0" marR="0" rtl="0" algn="r">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271" name="Shape 271"/>
          <p:cNvSpPr txBox="1"/>
          <p:nvPr>
            <p:ph idx="11" type="ftr"/>
          </p:nvPr>
        </p:nvSpPr>
        <p:spPr>
          <a:xfrm>
            <a:off x="856058" y="4412456"/>
            <a:ext cx="4679481" cy="273843"/>
          </a:xfrm>
          <a:prstGeom prst="rect">
            <a:avLst/>
          </a:prstGeom>
          <a:noFill/>
          <a:ln>
            <a:noFill/>
          </a:ln>
        </p:spPr>
        <p:txBody>
          <a:bodyPr anchorCtr="0" anchor="ctr" bIns="68575" lIns="68575" rIns="68575" tIns="68575"/>
          <a:lstStyle>
            <a:lvl1pPr indent="0" lvl="0" marL="0" marR="0" rtl="0" algn="l">
              <a:spcBef>
                <a:spcPts val="0"/>
              </a:spcBef>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None/>
              <a:defRPr b="0" i="0" sz="1400" u="none" cap="none" strike="noStrike">
                <a:solidFill>
                  <a:schemeClr val="lt1"/>
                </a:solidFill>
                <a:latin typeface="Questrial"/>
                <a:ea typeface="Questrial"/>
                <a:cs typeface="Questrial"/>
                <a:sym typeface="Questrial"/>
              </a:defRPr>
            </a:lvl9pPr>
          </a:lstStyle>
          <a:p/>
        </p:txBody>
      </p:sp>
      <p:sp>
        <p:nvSpPr>
          <p:cNvPr id="272" name="Shape 272"/>
          <p:cNvSpPr txBox="1"/>
          <p:nvPr>
            <p:ph idx="12" type="sldNum"/>
          </p:nvPr>
        </p:nvSpPr>
        <p:spPr>
          <a:xfrm>
            <a:off x="7707240" y="4412455"/>
            <a:ext cx="578316"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18" Type="http://schemas.openxmlformats.org/officeDocument/2006/relationships/theme" Target="../theme/theme3.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grpSp>
        <p:nvGrpSpPr>
          <p:cNvPr id="51" name="Shape 51"/>
          <p:cNvGrpSpPr/>
          <p:nvPr/>
        </p:nvGrpSpPr>
        <p:grpSpPr>
          <a:xfrm>
            <a:off x="-10716" y="0"/>
            <a:ext cx="9040416" cy="5143500"/>
            <a:chOff x="-14288" y="0"/>
            <a:chExt cx="12053888" cy="6858000"/>
          </a:xfrm>
        </p:grpSpPr>
        <p:grpSp>
          <p:nvGrpSpPr>
            <p:cNvPr id="52" name="Shape 52"/>
            <p:cNvGrpSpPr/>
            <p:nvPr/>
          </p:nvGrpSpPr>
          <p:grpSpPr>
            <a:xfrm>
              <a:off x="-14288" y="0"/>
              <a:ext cx="1220788" cy="6858000"/>
              <a:chOff x="-14288" y="0"/>
              <a:chExt cx="1220788" cy="6858000"/>
            </a:xfrm>
          </p:grpSpPr>
          <p:sp>
            <p:nvSpPr>
              <p:cNvPr id="53" name="Shape 53"/>
              <p:cNvSpPr/>
              <p:nvPr/>
            </p:nvSpPr>
            <p:spPr>
              <a:xfrm>
                <a:off x="114300" y="4763"/>
                <a:ext cx="23813" cy="2181224"/>
              </a:xfrm>
              <a:prstGeom prst="rect">
                <a:avLst/>
              </a:prstGeom>
              <a:solidFill>
                <a:srgbClr val="0066B3">
                  <a:alpha val="60000"/>
                </a:srgbClr>
              </a:solidFill>
              <a:ln>
                <a:noFill/>
              </a:ln>
            </p:spPr>
            <p:txBody>
              <a:bodyPr anchorCtr="0" anchor="ctr" bIns="68575" lIns="68575" rIns="68575" tIns="68575">
                <a:noAutofit/>
              </a:bodyPr>
              <a:lstStyle/>
              <a:p>
                <a:pPr lvl="0">
                  <a:spcBef>
                    <a:spcPts val="0"/>
                  </a:spcBef>
                  <a:buNone/>
                </a:pPr>
                <a:r>
                  <a:t/>
                </a:r>
                <a:endParaRPr/>
              </a:p>
            </p:txBody>
          </p:sp>
          <p:sp>
            <p:nvSpPr>
              <p:cNvPr id="54" name="Shape 54"/>
              <p:cNvSpPr/>
              <p:nvPr/>
            </p:nvSpPr>
            <p:spPr>
              <a:xfrm>
                <a:off x="33336" y="2176463"/>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solidFill>
                <a:srgbClr val="0066B3">
                  <a:alpha val="60000"/>
                </a:srgbClr>
              </a:solidFill>
              <a:ln>
                <a:noFill/>
              </a:ln>
            </p:spPr>
            <p:txBody>
              <a:bodyPr anchorCtr="0" anchor="ctr" bIns="68575" lIns="68575" rIns="68575" tIns="68575">
                <a:noAutofit/>
              </a:bodyPr>
              <a:lstStyle/>
              <a:p>
                <a:pPr lvl="0">
                  <a:spcBef>
                    <a:spcPts val="0"/>
                  </a:spcBef>
                  <a:buNone/>
                </a:pPr>
                <a:r>
                  <a:t/>
                </a:r>
                <a:endParaRPr/>
              </a:p>
            </p:txBody>
          </p:sp>
          <p:sp>
            <p:nvSpPr>
              <p:cNvPr id="55" name="Shape 55"/>
              <p:cNvSpPr/>
              <p:nvPr/>
            </p:nvSpPr>
            <p:spPr>
              <a:xfrm>
                <a:off x="28575" y="4021137"/>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solidFill>
                <a:srgbClr val="0066B3">
                  <a:alpha val="60000"/>
                </a:srgbClr>
              </a:solidFill>
              <a:ln>
                <a:noFill/>
              </a:ln>
            </p:spPr>
            <p:txBody>
              <a:bodyPr anchorCtr="0" anchor="ctr" bIns="68575" lIns="68575" rIns="68575" tIns="68575">
                <a:noAutofit/>
              </a:bodyPr>
              <a:lstStyle/>
              <a:p>
                <a:pPr lvl="0">
                  <a:spcBef>
                    <a:spcPts val="0"/>
                  </a:spcBef>
                  <a:buNone/>
                </a:pPr>
                <a:r>
                  <a:t/>
                </a:r>
                <a:endParaRPr/>
              </a:p>
            </p:txBody>
          </p:sp>
          <p:sp>
            <p:nvSpPr>
              <p:cNvPr id="56" name="Shape 56"/>
              <p:cNvSpPr/>
              <p:nvPr/>
            </p:nvSpPr>
            <p:spPr>
              <a:xfrm>
                <a:off x="200025" y="4763"/>
                <a:ext cx="369888" cy="1811337"/>
              </a:xfrm>
              <a:custGeom>
                <a:pathLst>
                  <a:path extrusionOk="0" h="120000" w="120000">
                    <a:moveTo>
                      <a:pt x="112274" y="120000"/>
                    </a:moveTo>
                    <a:lnTo>
                      <a:pt x="0" y="65836"/>
                    </a:lnTo>
                    <a:lnTo>
                      <a:pt x="0" y="0"/>
                    </a:lnTo>
                    <a:lnTo>
                      <a:pt x="7725" y="0"/>
                    </a:lnTo>
                    <a:lnTo>
                      <a:pt x="7725" y="65521"/>
                    </a:lnTo>
                    <a:lnTo>
                      <a:pt x="120000" y="119368"/>
                    </a:lnTo>
                    <a:lnTo>
                      <a:pt x="112274" y="120000"/>
                    </a:lnTo>
                    <a:close/>
                  </a:path>
                </a:pathLst>
              </a:custGeom>
              <a:solidFill>
                <a:srgbClr val="0066B3">
                  <a:alpha val="60000"/>
                </a:srgbClr>
              </a:solidFill>
              <a:ln>
                <a:noFill/>
              </a:ln>
            </p:spPr>
          </p:sp>
          <p:sp>
            <p:nvSpPr>
              <p:cNvPr id="57" name="Shape 57"/>
              <p:cNvSpPr/>
              <p:nvPr/>
            </p:nvSpPr>
            <p:spPr>
              <a:xfrm>
                <a:off x="503237" y="1801813"/>
                <a:ext cx="190500" cy="188913"/>
              </a:xfrm>
              <a:custGeom>
                <a:pathLst>
                  <a:path extrusionOk="0" h="120000" w="120000">
                    <a:moveTo>
                      <a:pt x="60000" y="120000"/>
                    </a:moveTo>
                    <a:cubicBezTo>
                      <a:pt x="27000" y="120000"/>
                      <a:pt x="0" y="93000"/>
                      <a:pt x="0" y="60000"/>
                    </a:cubicBezTo>
                    <a:cubicBezTo>
                      <a:pt x="0" y="27000"/>
                      <a:pt x="27000" y="0"/>
                      <a:pt x="60000" y="0"/>
                    </a:cubicBezTo>
                    <a:cubicBezTo>
                      <a:pt x="99000" y="0"/>
                      <a:pt x="120000" y="18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27000"/>
                      <a:pt x="93000" y="12000"/>
                      <a:pt x="60000" y="12000"/>
                    </a:cubicBezTo>
                    <a:close/>
                  </a:path>
                </a:pathLst>
              </a:custGeom>
              <a:solidFill>
                <a:srgbClr val="0066B3">
                  <a:alpha val="60000"/>
                </a:srgbClr>
              </a:solidFill>
              <a:ln>
                <a:noFill/>
              </a:ln>
            </p:spPr>
            <p:txBody>
              <a:bodyPr anchorCtr="0" anchor="ctr" bIns="68575" lIns="68575" rIns="68575" tIns="68575">
                <a:noAutofit/>
              </a:bodyPr>
              <a:lstStyle/>
              <a:p>
                <a:pPr lvl="0">
                  <a:spcBef>
                    <a:spcPts val="0"/>
                  </a:spcBef>
                  <a:buNone/>
                </a:pPr>
                <a:r>
                  <a:t/>
                </a:r>
                <a:endParaRPr/>
              </a:p>
            </p:txBody>
          </p:sp>
          <p:sp>
            <p:nvSpPr>
              <p:cNvPr id="58" name="Shape 58"/>
              <p:cNvSpPr/>
              <p:nvPr/>
            </p:nvSpPr>
            <p:spPr>
              <a:xfrm>
                <a:off x="285750" y="4763"/>
                <a:ext cx="369888" cy="1430338"/>
              </a:xfrm>
              <a:custGeom>
                <a:pathLst>
                  <a:path extrusionOk="0" h="120000" w="120000">
                    <a:moveTo>
                      <a:pt x="113819" y="120000"/>
                    </a:moveTo>
                    <a:lnTo>
                      <a:pt x="0" y="51009"/>
                    </a:lnTo>
                    <a:lnTo>
                      <a:pt x="0" y="0"/>
                    </a:lnTo>
                    <a:lnTo>
                      <a:pt x="9270" y="0"/>
                    </a:lnTo>
                    <a:lnTo>
                      <a:pt x="9270" y="50610"/>
                    </a:lnTo>
                    <a:lnTo>
                      <a:pt x="120000" y="119200"/>
                    </a:lnTo>
                    <a:lnTo>
                      <a:pt x="113819" y="120000"/>
                    </a:lnTo>
                    <a:close/>
                  </a:path>
                </a:pathLst>
              </a:custGeom>
              <a:solidFill>
                <a:srgbClr val="0066B3">
                  <a:alpha val="60000"/>
                </a:srgbClr>
              </a:solidFill>
              <a:ln>
                <a:noFill/>
              </a:ln>
            </p:spPr>
          </p:sp>
          <p:sp>
            <p:nvSpPr>
              <p:cNvPr id="59" name="Shape 59"/>
              <p:cNvSpPr/>
              <p:nvPr/>
            </p:nvSpPr>
            <p:spPr>
              <a:xfrm>
                <a:off x="546100" y="0"/>
                <a:ext cx="152399" cy="912813"/>
              </a:xfrm>
              <a:custGeom>
                <a:pathLst>
                  <a:path extrusionOk="0" h="120000" w="120000">
                    <a:moveTo>
                      <a:pt x="120000" y="120000"/>
                    </a:moveTo>
                    <a:lnTo>
                      <a:pt x="97500" y="120000"/>
                    </a:lnTo>
                    <a:lnTo>
                      <a:pt x="97500" y="40069"/>
                    </a:lnTo>
                    <a:lnTo>
                      <a:pt x="0" y="1252"/>
                    </a:lnTo>
                    <a:lnTo>
                      <a:pt x="18750" y="0"/>
                    </a:lnTo>
                    <a:lnTo>
                      <a:pt x="120000" y="39443"/>
                    </a:lnTo>
                    <a:lnTo>
                      <a:pt x="120000" y="120000"/>
                    </a:lnTo>
                    <a:close/>
                  </a:path>
                </a:pathLst>
              </a:custGeom>
              <a:solidFill>
                <a:srgbClr val="0066B3">
                  <a:alpha val="60000"/>
                </a:srgbClr>
              </a:solidFill>
              <a:ln>
                <a:noFill/>
              </a:ln>
            </p:spPr>
          </p:sp>
          <p:sp>
            <p:nvSpPr>
              <p:cNvPr id="60" name="Shape 60"/>
              <p:cNvSpPr/>
              <p:nvPr/>
            </p:nvSpPr>
            <p:spPr>
              <a:xfrm>
                <a:off x="588962" y="1420812"/>
                <a:ext cx="190500" cy="190500"/>
              </a:xfrm>
              <a:custGeom>
                <a:pathLst>
                  <a:path extrusionOk="0" h="120000" w="120000">
                    <a:moveTo>
                      <a:pt x="60000" y="120000"/>
                    </a:moveTo>
                    <a:cubicBezTo>
                      <a:pt x="27000" y="120000"/>
                      <a:pt x="0" y="93000"/>
                      <a:pt x="0" y="60000"/>
                    </a:cubicBezTo>
                    <a:cubicBezTo>
                      <a:pt x="0" y="27000"/>
                      <a:pt x="27000" y="0"/>
                      <a:pt x="60000" y="0"/>
                    </a:cubicBezTo>
                    <a:cubicBezTo>
                      <a:pt x="99000" y="0"/>
                      <a:pt x="120000" y="21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27000"/>
                      <a:pt x="93000" y="12000"/>
                      <a:pt x="60000" y="12000"/>
                    </a:cubicBezTo>
                    <a:close/>
                  </a:path>
                </a:pathLst>
              </a:custGeom>
              <a:solidFill>
                <a:srgbClr val="0066B3">
                  <a:alpha val="60000"/>
                </a:srgbClr>
              </a:solidFill>
              <a:ln>
                <a:noFill/>
              </a:ln>
            </p:spPr>
            <p:txBody>
              <a:bodyPr anchorCtr="0" anchor="ctr" bIns="68575" lIns="68575" rIns="68575" tIns="68575">
                <a:noAutofit/>
              </a:bodyPr>
              <a:lstStyle/>
              <a:p>
                <a:pPr lvl="0">
                  <a:spcBef>
                    <a:spcPts val="0"/>
                  </a:spcBef>
                  <a:buNone/>
                </a:pPr>
                <a:r>
                  <a:t/>
                </a:r>
                <a:endParaRPr/>
              </a:p>
            </p:txBody>
          </p:sp>
          <p:sp>
            <p:nvSpPr>
              <p:cNvPr id="61" name="Shape 61"/>
              <p:cNvSpPr/>
              <p:nvPr/>
            </p:nvSpPr>
            <p:spPr>
              <a:xfrm>
                <a:off x="588962" y="903287"/>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solidFill>
                <a:srgbClr val="0066B3">
                  <a:alpha val="60000"/>
                </a:srgbClr>
              </a:solidFill>
              <a:ln>
                <a:noFill/>
              </a:ln>
            </p:spPr>
            <p:txBody>
              <a:bodyPr anchorCtr="0" anchor="ctr" bIns="68575" lIns="68575" rIns="68575" tIns="68575">
                <a:noAutofit/>
              </a:bodyPr>
              <a:lstStyle/>
              <a:p>
                <a:pPr lvl="0">
                  <a:spcBef>
                    <a:spcPts val="0"/>
                  </a:spcBef>
                  <a:buNone/>
                </a:pPr>
                <a:r>
                  <a:t/>
                </a:r>
                <a:endParaRPr/>
              </a:p>
            </p:txBody>
          </p:sp>
          <p:sp>
            <p:nvSpPr>
              <p:cNvPr id="62" name="Shape 62"/>
              <p:cNvSpPr/>
              <p:nvPr/>
            </p:nvSpPr>
            <p:spPr>
              <a:xfrm>
                <a:off x="641350" y="0"/>
                <a:ext cx="422275" cy="527050"/>
              </a:xfrm>
              <a:custGeom>
                <a:pathLst>
                  <a:path extrusionOk="0" h="120000" w="120000">
                    <a:moveTo>
                      <a:pt x="115939" y="119999"/>
                    </a:moveTo>
                    <a:lnTo>
                      <a:pt x="21654" y="44457"/>
                    </a:lnTo>
                    <a:lnTo>
                      <a:pt x="0" y="2168"/>
                    </a:lnTo>
                    <a:lnTo>
                      <a:pt x="6766" y="0"/>
                    </a:lnTo>
                    <a:lnTo>
                      <a:pt x="28421" y="41204"/>
                    </a:lnTo>
                    <a:lnTo>
                      <a:pt x="120000" y="115662"/>
                    </a:lnTo>
                    <a:lnTo>
                      <a:pt x="115939" y="119999"/>
                    </a:lnTo>
                    <a:close/>
                  </a:path>
                </a:pathLst>
              </a:custGeom>
              <a:solidFill>
                <a:srgbClr val="0066B3">
                  <a:alpha val="60000"/>
                </a:srgbClr>
              </a:solidFill>
              <a:ln>
                <a:noFill/>
              </a:ln>
            </p:spPr>
          </p:sp>
          <p:sp>
            <p:nvSpPr>
              <p:cNvPr id="63" name="Shape 63"/>
              <p:cNvSpPr/>
              <p:nvPr/>
            </p:nvSpPr>
            <p:spPr>
              <a:xfrm>
                <a:off x="1020762" y="488950"/>
                <a:ext cx="161925" cy="147638"/>
              </a:xfrm>
              <a:custGeom>
                <a:pathLst>
                  <a:path extrusionOk="0" h="120000" w="120000">
                    <a:moveTo>
                      <a:pt x="60000" y="120000"/>
                    </a:moveTo>
                    <a:cubicBezTo>
                      <a:pt x="45882" y="120000"/>
                      <a:pt x="31764" y="116129"/>
                      <a:pt x="21176" y="104516"/>
                    </a:cubicBezTo>
                    <a:cubicBezTo>
                      <a:pt x="0" y="77419"/>
                      <a:pt x="0" y="38709"/>
                      <a:pt x="21176" y="15483"/>
                    </a:cubicBezTo>
                    <a:cubicBezTo>
                      <a:pt x="31764" y="3870"/>
                      <a:pt x="45882" y="0"/>
                      <a:pt x="60000" y="0"/>
                    </a:cubicBezTo>
                    <a:cubicBezTo>
                      <a:pt x="74117" y="0"/>
                      <a:pt x="88235" y="3870"/>
                      <a:pt x="98823" y="15483"/>
                    </a:cubicBezTo>
                    <a:cubicBezTo>
                      <a:pt x="120000" y="38709"/>
                      <a:pt x="120000" y="77419"/>
                      <a:pt x="98823" y="104516"/>
                    </a:cubicBezTo>
                    <a:cubicBezTo>
                      <a:pt x="88235" y="116129"/>
                      <a:pt x="74117" y="120000"/>
                      <a:pt x="60000" y="120000"/>
                    </a:cubicBezTo>
                    <a:close/>
                    <a:moveTo>
                      <a:pt x="60000" y="15483"/>
                    </a:moveTo>
                    <a:cubicBezTo>
                      <a:pt x="49411" y="15483"/>
                      <a:pt x="38823" y="19354"/>
                      <a:pt x="31764" y="27096"/>
                    </a:cubicBezTo>
                    <a:cubicBezTo>
                      <a:pt x="14117" y="46451"/>
                      <a:pt x="14117" y="73548"/>
                      <a:pt x="31764" y="92903"/>
                    </a:cubicBezTo>
                    <a:cubicBezTo>
                      <a:pt x="38823" y="100645"/>
                      <a:pt x="49411" y="104516"/>
                      <a:pt x="60000" y="104516"/>
                    </a:cubicBezTo>
                    <a:cubicBezTo>
                      <a:pt x="70588" y="104516"/>
                      <a:pt x="81176" y="100645"/>
                      <a:pt x="88235" y="92903"/>
                    </a:cubicBezTo>
                    <a:cubicBezTo>
                      <a:pt x="105882" y="73548"/>
                      <a:pt x="105882" y="46451"/>
                      <a:pt x="88235" y="27096"/>
                    </a:cubicBezTo>
                    <a:cubicBezTo>
                      <a:pt x="81176" y="19354"/>
                      <a:pt x="70588" y="15483"/>
                      <a:pt x="60000" y="15483"/>
                    </a:cubicBezTo>
                    <a:close/>
                  </a:path>
                </a:pathLst>
              </a:custGeom>
              <a:solidFill>
                <a:srgbClr val="0066B3">
                  <a:alpha val="60000"/>
                </a:srgbClr>
              </a:solidFill>
              <a:ln>
                <a:noFill/>
              </a:ln>
            </p:spPr>
            <p:txBody>
              <a:bodyPr anchorCtr="0" anchor="ctr" bIns="68575" lIns="68575" rIns="68575" tIns="68575">
                <a:noAutofit/>
              </a:bodyPr>
              <a:lstStyle/>
              <a:p>
                <a:pPr lvl="0">
                  <a:spcBef>
                    <a:spcPts val="0"/>
                  </a:spcBef>
                  <a:buNone/>
                </a:pPr>
                <a:r>
                  <a:t/>
                </a:r>
                <a:endParaRPr/>
              </a:p>
            </p:txBody>
          </p:sp>
          <p:cxnSp>
            <p:nvCxnSpPr>
              <p:cNvPr id="64" name="Shape 64"/>
              <p:cNvCxnSpPr/>
              <p:nvPr/>
            </p:nvCxnSpPr>
            <p:spPr>
              <a:xfrm>
                <a:off x="-4763" y="9525"/>
                <a:ext cx="0" cy="0"/>
              </a:xfrm>
              <a:prstGeom prst="straightConnector1">
                <a:avLst/>
              </a:prstGeom>
              <a:solidFill>
                <a:srgbClr val="0066B3">
                  <a:alpha val="60000"/>
                </a:srgbClr>
              </a:solidFill>
              <a:ln cap="flat" cmpd="sng" w="9525">
                <a:solidFill>
                  <a:srgbClr val="FFFFFF"/>
                </a:solidFill>
                <a:prstDash val="solid"/>
                <a:miter/>
                <a:headEnd len="med" w="med" type="none"/>
                <a:tailEnd len="med" w="med" type="none"/>
              </a:ln>
            </p:spPr>
          </p:cxnSp>
          <p:sp>
            <p:nvSpPr>
              <p:cNvPr id="65" name="Shape 65"/>
              <p:cNvSpPr/>
              <p:nvPr/>
            </p:nvSpPr>
            <p:spPr>
              <a:xfrm>
                <a:off x="9525" y="1801813"/>
                <a:ext cx="123824" cy="127000"/>
              </a:xfrm>
              <a:custGeom>
                <a:pathLst>
                  <a:path extrusionOk="0" h="120000" w="120000">
                    <a:moveTo>
                      <a:pt x="9230" y="120000"/>
                    </a:moveTo>
                    <a:lnTo>
                      <a:pt x="0" y="106500"/>
                    </a:lnTo>
                    <a:lnTo>
                      <a:pt x="106153" y="0"/>
                    </a:lnTo>
                    <a:lnTo>
                      <a:pt x="120000" y="13500"/>
                    </a:lnTo>
                    <a:lnTo>
                      <a:pt x="9230" y="120000"/>
                    </a:lnTo>
                    <a:close/>
                  </a:path>
                </a:pathLst>
              </a:custGeom>
              <a:solidFill>
                <a:srgbClr val="0066B3">
                  <a:alpha val="60000"/>
                </a:srgbClr>
              </a:solidFill>
              <a:ln>
                <a:noFill/>
              </a:ln>
            </p:spPr>
          </p:sp>
          <p:sp>
            <p:nvSpPr>
              <p:cNvPr id="66" name="Shape 66"/>
              <p:cNvSpPr/>
              <p:nvPr/>
            </p:nvSpPr>
            <p:spPr>
              <a:xfrm>
                <a:off x="-9525" y="3549650"/>
                <a:ext cx="147638" cy="481013"/>
              </a:xfrm>
              <a:custGeom>
                <a:pathLst>
                  <a:path extrusionOk="0" h="120000" w="120000">
                    <a:moveTo>
                      <a:pt x="120000" y="120000"/>
                    </a:moveTo>
                    <a:lnTo>
                      <a:pt x="100645" y="120000"/>
                    </a:lnTo>
                    <a:lnTo>
                      <a:pt x="100645" y="30891"/>
                    </a:lnTo>
                    <a:lnTo>
                      <a:pt x="0" y="4752"/>
                    </a:lnTo>
                    <a:lnTo>
                      <a:pt x="15483" y="0"/>
                    </a:lnTo>
                    <a:lnTo>
                      <a:pt x="120000" y="27326"/>
                    </a:lnTo>
                    <a:lnTo>
                      <a:pt x="120000" y="120000"/>
                    </a:lnTo>
                    <a:close/>
                  </a:path>
                </a:pathLst>
              </a:custGeom>
              <a:solidFill>
                <a:srgbClr val="0066B3">
                  <a:alpha val="60000"/>
                </a:srgbClr>
              </a:solidFill>
              <a:ln>
                <a:noFill/>
              </a:ln>
            </p:spPr>
          </p:sp>
          <p:sp>
            <p:nvSpPr>
              <p:cNvPr id="67" name="Shape 67"/>
              <p:cNvSpPr/>
              <p:nvPr/>
            </p:nvSpPr>
            <p:spPr>
              <a:xfrm>
                <a:off x="128586" y="1382712"/>
                <a:ext cx="142875" cy="476249"/>
              </a:xfrm>
              <a:custGeom>
                <a:pathLst>
                  <a:path extrusionOk="0" h="120000" w="120000">
                    <a:moveTo>
                      <a:pt x="120000" y="120000"/>
                    </a:moveTo>
                    <a:lnTo>
                      <a:pt x="104000" y="120000"/>
                    </a:lnTo>
                    <a:lnTo>
                      <a:pt x="104000" y="33600"/>
                    </a:lnTo>
                    <a:lnTo>
                      <a:pt x="0" y="3600"/>
                    </a:lnTo>
                    <a:lnTo>
                      <a:pt x="12000" y="0"/>
                    </a:lnTo>
                    <a:lnTo>
                      <a:pt x="120000" y="32400"/>
                    </a:lnTo>
                    <a:lnTo>
                      <a:pt x="120000" y="120000"/>
                    </a:lnTo>
                    <a:close/>
                  </a:path>
                </a:pathLst>
              </a:custGeom>
              <a:solidFill>
                <a:srgbClr val="0066B3">
                  <a:alpha val="60000"/>
                </a:srgbClr>
              </a:solidFill>
              <a:ln>
                <a:noFill/>
              </a:ln>
            </p:spPr>
          </p:sp>
          <p:sp>
            <p:nvSpPr>
              <p:cNvPr id="68" name="Shape 68"/>
              <p:cNvSpPr/>
              <p:nvPr/>
            </p:nvSpPr>
            <p:spPr>
              <a:xfrm>
                <a:off x="204786" y="1849438"/>
                <a:ext cx="114300" cy="107949"/>
              </a:xfrm>
              <a:custGeom>
                <a:pathLst>
                  <a:path extrusionOk="0" h="120000" w="120000">
                    <a:moveTo>
                      <a:pt x="60000" y="120000"/>
                    </a:moveTo>
                    <a:cubicBezTo>
                      <a:pt x="30000" y="120000"/>
                      <a:pt x="0" y="93913"/>
                      <a:pt x="0" y="62608"/>
                    </a:cubicBezTo>
                    <a:cubicBezTo>
                      <a:pt x="0" y="26086"/>
                      <a:pt x="30000" y="0"/>
                      <a:pt x="60000" y="0"/>
                    </a:cubicBezTo>
                    <a:cubicBezTo>
                      <a:pt x="90000" y="0"/>
                      <a:pt x="120000" y="26086"/>
                      <a:pt x="120000" y="62608"/>
                    </a:cubicBezTo>
                    <a:cubicBezTo>
                      <a:pt x="120000" y="93913"/>
                      <a:pt x="90000" y="120000"/>
                      <a:pt x="60000" y="120000"/>
                    </a:cubicBezTo>
                    <a:close/>
                    <a:moveTo>
                      <a:pt x="60000" y="20869"/>
                    </a:moveTo>
                    <a:cubicBezTo>
                      <a:pt x="40000" y="20869"/>
                      <a:pt x="20000" y="41739"/>
                      <a:pt x="20000" y="62608"/>
                    </a:cubicBezTo>
                    <a:cubicBezTo>
                      <a:pt x="20000" y="83478"/>
                      <a:pt x="40000" y="99130"/>
                      <a:pt x="60000" y="99130"/>
                    </a:cubicBezTo>
                    <a:cubicBezTo>
                      <a:pt x="80000" y="99130"/>
                      <a:pt x="100000" y="83478"/>
                      <a:pt x="100000" y="62608"/>
                    </a:cubicBezTo>
                    <a:cubicBezTo>
                      <a:pt x="100000" y="41739"/>
                      <a:pt x="80000" y="20869"/>
                      <a:pt x="60000" y="20869"/>
                    </a:cubicBezTo>
                    <a:close/>
                  </a:path>
                </a:pathLst>
              </a:custGeom>
              <a:solidFill>
                <a:srgbClr val="0066B3">
                  <a:alpha val="60000"/>
                </a:srgbClr>
              </a:solidFill>
              <a:ln>
                <a:noFill/>
              </a:ln>
            </p:spPr>
            <p:txBody>
              <a:bodyPr anchorCtr="0" anchor="ctr" bIns="68575" lIns="68575" rIns="68575" tIns="68575">
                <a:noAutofit/>
              </a:bodyPr>
              <a:lstStyle/>
              <a:p>
                <a:pPr lvl="0">
                  <a:spcBef>
                    <a:spcPts val="0"/>
                  </a:spcBef>
                  <a:buNone/>
                </a:pPr>
                <a:r>
                  <a:t/>
                </a:r>
                <a:endParaRPr/>
              </a:p>
            </p:txBody>
          </p:sp>
          <p:sp>
            <p:nvSpPr>
              <p:cNvPr id="69" name="Shape 69"/>
              <p:cNvSpPr/>
              <p:nvPr/>
            </p:nvSpPr>
            <p:spPr>
              <a:xfrm>
                <a:off x="133350" y="4662487"/>
                <a:ext cx="23813" cy="2181224"/>
              </a:xfrm>
              <a:prstGeom prst="rect">
                <a:avLst/>
              </a:prstGeom>
              <a:solidFill>
                <a:srgbClr val="0066B3">
                  <a:alpha val="60000"/>
                </a:srgbClr>
              </a:solidFill>
              <a:ln>
                <a:noFill/>
              </a:ln>
            </p:spPr>
            <p:txBody>
              <a:bodyPr anchorCtr="0" anchor="ctr" bIns="68575" lIns="68575" rIns="68575" tIns="68575">
                <a:noAutofit/>
              </a:bodyPr>
              <a:lstStyle/>
              <a:p>
                <a:pPr lvl="0">
                  <a:spcBef>
                    <a:spcPts val="0"/>
                  </a:spcBef>
                  <a:buNone/>
                </a:pPr>
                <a:r>
                  <a:t/>
                </a:r>
                <a:endParaRPr/>
              </a:p>
            </p:txBody>
          </p:sp>
          <p:sp>
            <p:nvSpPr>
              <p:cNvPr id="70" name="Shape 70"/>
              <p:cNvSpPr/>
              <p:nvPr/>
            </p:nvSpPr>
            <p:spPr>
              <a:xfrm>
                <a:off x="223837" y="5041900"/>
                <a:ext cx="369888" cy="1801813"/>
              </a:xfrm>
              <a:custGeom>
                <a:pathLst>
                  <a:path extrusionOk="0" h="120000" w="120000">
                    <a:moveTo>
                      <a:pt x="7725" y="120000"/>
                    </a:moveTo>
                    <a:lnTo>
                      <a:pt x="0" y="120000"/>
                    </a:lnTo>
                    <a:lnTo>
                      <a:pt x="0" y="54449"/>
                    </a:lnTo>
                    <a:lnTo>
                      <a:pt x="0" y="54132"/>
                    </a:lnTo>
                    <a:lnTo>
                      <a:pt x="112274" y="0"/>
                    </a:lnTo>
                    <a:lnTo>
                      <a:pt x="120000" y="634"/>
                    </a:lnTo>
                    <a:lnTo>
                      <a:pt x="7725" y="54766"/>
                    </a:lnTo>
                    <a:lnTo>
                      <a:pt x="7725" y="120000"/>
                    </a:lnTo>
                    <a:close/>
                  </a:path>
                </a:pathLst>
              </a:custGeom>
              <a:solidFill>
                <a:srgbClr val="0066B3">
                  <a:alpha val="60000"/>
                </a:srgbClr>
              </a:solidFill>
              <a:ln>
                <a:noFill/>
              </a:ln>
            </p:spPr>
          </p:sp>
          <p:sp>
            <p:nvSpPr>
              <p:cNvPr id="71" name="Shape 71"/>
              <p:cNvSpPr/>
              <p:nvPr/>
            </p:nvSpPr>
            <p:spPr>
              <a:xfrm>
                <a:off x="52386" y="4481512"/>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4000" y="108000"/>
                      <a:pt x="108000" y="87000"/>
                      <a:pt x="108000" y="60000"/>
                    </a:cubicBezTo>
                    <a:cubicBezTo>
                      <a:pt x="108000" y="33000"/>
                      <a:pt x="84000" y="12000"/>
                      <a:pt x="60000" y="12000"/>
                    </a:cubicBezTo>
                    <a:close/>
                  </a:path>
                </a:pathLst>
              </a:custGeom>
              <a:solidFill>
                <a:srgbClr val="0066B3">
                  <a:alpha val="60000"/>
                </a:srgbClr>
              </a:solidFill>
              <a:ln>
                <a:noFill/>
              </a:ln>
            </p:spPr>
            <p:txBody>
              <a:bodyPr anchorCtr="0" anchor="ctr" bIns="68575" lIns="68575" rIns="68575" tIns="68575">
                <a:noAutofit/>
              </a:bodyPr>
              <a:lstStyle/>
              <a:p>
                <a:pPr lvl="0">
                  <a:spcBef>
                    <a:spcPts val="0"/>
                  </a:spcBef>
                  <a:buNone/>
                </a:pPr>
                <a:r>
                  <a:t/>
                </a:r>
                <a:endParaRPr/>
              </a:p>
            </p:txBody>
          </p:sp>
          <p:sp>
            <p:nvSpPr>
              <p:cNvPr id="72" name="Shape 72"/>
              <p:cNvSpPr/>
              <p:nvPr/>
            </p:nvSpPr>
            <p:spPr>
              <a:xfrm>
                <a:off x="-14288" y="5627687"/>
                <a:ext cx="85724" cy="1216024"/>
              </a:xfrm>
              <a:custGeom>
                <a:pathLst>
                  <a:path extrusionOk="0" h="120000" w="120000">
                    <a:moveTo>
                      <a:pt x="120000" y="120000"/>
                    </a:moveTo>
                    <a:lnTo>
                      <a:pt x="80000" y="120000"/>
                    </a:lnTo>
                    <a:lnTo>
                      <a:pt x="80000" y="23342"/>
                    </a:lnTo>
                    <a:lnTo>
                      <a:pt x="0" y="469"/>
                    </a:lnTo>
                    <a:lnTo>
                      <a:pt x="40000" y="0"/>
                    </a:lnTo>
                    <a:lnTo>
                      <a:pt x="120000" y="22872"/>
                    </a:lnTo>
                    <a:lnTo>
                      <a:pt x="120000" y="120000"/>
                    </a:lnTo>
                    <a:close/>
                  </a:path>
                </a:pathLst>
              </a:custGeom>
              <a:solidFill>
                <a:srgbClr val="0066B3">
                  <a:alpha val="60000"/>
                </a:srgbClr>
              </a:solidFill>
              <a:ln>
                <a:noFill/>
              </a:ln>
            </p:spPr>
          </p:sp>
          <p:sp>
            <p:nvSpPr>
              <p:cNvPr id="73" name="Shape 73"/>
              <p:cNvSpPr/>
              <p:nvPr/>
            </p:nvSpPr>
            <p:spPr>
              <a:xfrm>
                <a:off x="527050" y="4867275"/>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solidFill>
                <a:srgbClr val="0066B3">
                  <a:alpha val="60000"/>
                </a:srgbClr>
              </a:solidFill>
              <a:ln>
                <a:noFill/>
              </a:ln>
            </p:spPr>
            <p:txBody>
              <a:bodyPr anchorCtr="0" anchor="ctr" bIns="68575" lIns="68575" rIns="68575" tIns="68575">
                <a:noAutofit/>
              </a:bodyPr>
              <a:lstStyle/>
              <a:p>
                <a:pPr lvl="0">
                  <a:spcBef>
                    <a:spcPts val="0"/>
                  </a:spcBef>
                  <a:buNone/>
                </a:pPr>
                <a:r>
                  <a:t/>
                </a:r>
                <a:endParaRPr/>
              </a:p>
            </p:txBody>
          </p:sp>
          <p:sp>
            <p:nvSpPr>
              <p:cNvPr id="74" name="Shape 74"/>
              <p:cNvSpPr/>
              <p:nvPr/>
            </p:nvSpPr>
            <p:spPr>
              <a:xfrm>
                <a:off x="309562" y="5422900"/>
                <a:ext cx="374649" cy="1425574"/>
              </a:xfrm>
              <a:custGeom>
                <a:pathLst>
                  <a:path extrusionOk="0" h="120000" w="120000">
                    <a:moveTo>
                      <a:pt x="9152" y="120000"/>
                    </a:moveTo>
                    <a:lnTo>
                      <a:pt x="0" y="120000"/>
                    </a:lnTo>
                    <a:lnTo>
                      <a:pt x="0" y="68819"/>
                    </a:lnTo>
                    <a:lnTo>
                      <a:pt x="1525" y="68418"/>
                    </a:lnTo>
                    <a:lnTo>
                      <a:pt x="112372" y="0"/>
                    </a:lnTo>
                    <a:lnTo>
                      <a:pt x="120000" y="801"/>
                    </a:lnTo>
                    <a:lnTo>
                      <a:pt x="9152" y="69220"/>
                    </a:lnTo>
                    <a:lnTo>
                      <a:pt x="9152" y="120000"/>
                    </a:lnTo>
                    <a:close/>
                  </a:path>
                </a:pathLst>
              </a:custGeom>
              <a:solidFill>
                <a:srgbClr val="0066B3">
                  <a:alpha val="60000"/>
                </a:srgbClr>
              </a:solidFill>
              <a:ln>
                <a:noFill/>
              </a:ln>
            </p:spPr>
          </p:sp>
          <p:sp>
            <p:nvSpPr>
              <p:cNvPr id="75" name="Shape 75"/>
              <p:cNvSpPr/>
              <p:nvPr/>
            </p:nvSpPr>
            <p:spPr>
              <a:xfrm>
                <a:off x="569912" y="5945187"/>
                <a:ext cx="152399" cy="912813"/>
              </a:xfrm>
              <a:custGeom>
                <a:pathLst>
                  <a:path extrusionOk="0" h="120000" w="120000">
                    <a:moveTo>
                      <a:pt x="18750" y="120000"/>
                    </a:moveTo>
                    <a:lnTo>
                      <a:pt x="0" y="118747"/>
                    </a:lnTo>
                    <a:lnTo>
                      <a:pt x="101250" y="79930"/>
                    </a:lnTo>
                    <a:lnTo>
                      <a:pt x="101250" y="0"/>
                    </a:lnTo>
                    <a:lnTo>
                      <a:pt x="120000" y="0"/>
                    </a:lnTo>
                    <a:lnTo>
                      <a:pt x="120000" y="80556"/>
                    </a:lnTo>
                    <a:lnTo>
                      <a:pt x="18750" y="120000"/>
                    </a:lnTo>
                    <a:close/>
                  </a:path>
                </a:pathLst>
              </a:custGeom>
              <a:solidFill>
                <a:srgbClr val="0066B3">
                  <a:alpha val="60000"/>
                </a:srgbClr>
              </a:solidFill>
              <a:ln>
                <a:noFill/>
              </a:ln>
            </p:spPr>
          </p:sp>
          <p:sp>
            <p:nvSpPr>
              <p:cNvPr id="76" name="Shape 76"/>
              <p:cNvSpPr/>
              <p:nvPr/>
            </p:nvSpPr>
            <p:spPr>
              <a:xfrm>
                <a:off x="612775" y="5246687"/>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solidFill>
                <a:srgbClr val="0066B3">
                  <a:alpha val="60000"/>
                </a:srgbClr>
              </a:solidFill>
              <a:ln>
                <a:noFill/>
              </a:ln>
            </p:spPr>
            <p:txBody>
              <a:bodyPr anchorCtr="0" anchor="ctr" bIns="68575" lIns="68575" rIns="68575" tIns="68575">
                <a:noAutofit/>
              </a:bodyPr>
              <a:lstStyle/>
              <a:p>
                <a:pPr lvl="0">
                  <a:spcBef>
                    <a:spcPts val="0"/>
                  </a:spcBef>
                  <a:buNone/>
                </a:pPr>
                <a:r>
                  <a:t/>
                </a:r>
                <a:endParaRPr/>
              </a:p>
            </p:txBody>
          </p:sp>
          <p:sp>
            <p:nvSpPr>
              <p:cNvPr id="77" name="Shape 77"/>
              <p:cNvSpPr/>
              <p:nvPr/>
            </p:nvSpPr>
            <p:spPr>
              <a:xfrm>
                <a:off x="612775" y="5764212"/>
                <a:ext cx="190500"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solidFill>
                <a:srgbClr val="0066B3">
                  <a:alpha val="60000"/>
                </a:srgbClr>
              </a:solidFill>
              <a:ln>
                <a:noFill/>
              </a:ln>
            </p:spPr>
            <p:txBody>
              <a:bodyPr anchorCtr="0" anchor="ctr" bIns="68575" lIns="68575" rIns="68575" tIns="68575">
                <a:noAutofit/>
              </a:bodyPr>
              <a:lstStyle/>
              <a:p>
                <a:pPr lvl="0">
                  <a:spcBef>
                    <a:spcPts val="0"/>
                  </a:spcBef>
                  <a:buNone/>
                </a:pPr>
                <a:r>
                  <a:t/>
                </a:r>
                <a:endParaRPr/>
              </a:p>
            </p:txBody>
          </p:sp>
          <p:sp>
            <p:nvSpPr>
              <p:cNvPr id="78" name="Shape 78"/>
              <p:cNvSpPr/>
              <p:nvPr/>
            </p:nvSpPr>
            <p:spPr>
              <a:xfrm>
                <a:off x="669925" y="6330950"/>
                <a:ext cx="417513" cy="517524"/>
              </a:xfrm>
              <a:custGeom>
                <a:pathLst>
                  <a:path extrusionOk="0" h="120000" w="120000">
                    <a:moveTo>
                      <a:pt x="6844" y="120000"/>
                    </a:moveTo>
                    <a:lnTo>
                      <a:pt x="0" y="117791"/>
                    </a:lnTo>
                    <a:lnTo>
                      <a:pt x="20532" y="75828"/>
                    </a:lnTo>
                    <a:lnTo>
                      <a:pt x="21901" y="75828"/>
                    </a:lnTo>
                    <a:lnTo>
                      <a:pt x="115893" y="0"/>
                    </a:lnTo>
                    <a:lnTo>
                      <a:pt x="120000" y="4417"/>
                    </a:lnTo>
                    <a:lnTo>
                      <a:pt x="27376" y="79141"/>
                    </a:lnTo>
                    <a:lnTo>
                      <a:pt x="6844" y="120000"/>
                    </a:lnTo>
                    <a:close/>
                  </a:path>
                </a:pathLst>
              </a:custGeom>
              <a:solidFill>
                <a:srgbClr val="0066B3">
                  <a:alpha val="60000"/>
                </a:srgbClr>
              </a:solidFill>
              <a:ln>
                <a:noFill/>
              </a:ln>
            </p:spPr>
          </p:sp>
          <p:sp>
            <p:nvSpPr>
              <p:cNvPr id="79" name="Shape 79"/>
              <p:cNvSpPr/>
              <p:nvPr/>
            </p:nvSpPr>
            <p:spPr>
              <a:xfrm>
                <a:off x="1049337" y="6221412"/>
                <a:ext cx="157162" cy="147638"/>
              </a:xfrm>
              <a:custGeom>
                <a:pathLst>
                  <a:path extrusionOk="0" h="120000" w="120000">
                    <a:moveTo>
                      <a:pt x="58181" y="120000"/>
                    </a:moveTo>
                    <a:cubicBezTo>
                      <a:pt x="43636" y="120000"/>
                      <a:pt x="29090" y="112258"/>
                      <a:pt x="18181" y="100645"/>
                    </a:cubicBezTo>
                    <a:cubicBezTo>
                      <a:pt x="7272" y="92903"/>
                      <a:pt x="0" y="77419"/>
                      <a:pt x="0" y="58064"/>
                    </a:cubicBezTo>
                    <a:cubicBezTo>
                      <a:pt x="0" y="42580"/>
                      <a:pt x="7272" y="27096"/>
                      <a:pt x="18181" y="15483"/>
                    </a:cubicBezTo>
                    <a:cubicBezTo>
                      <a:pt x="29090" y="3870"/>
                      <a:pt x="43636" y="0"/>
                      <a:pt x="58181" y="0"/>
                    </a:cubicBezTo>
                    <a:cubicBezTo>
                      <a:pt x="72727" y="0"/>
                      <a:pt x="87272" y="3870"/>
                      <a:pt x="98181" y="15483"/>
                    </a:cubicBezTo>
                    <a:cubicBezTo>
                      <a:pt x="120000" y="38709"/>
                      <a:pt x="120000" y="77419"/>
                      <a:pt x="98181" y="100645"/>
                    </a:cubicBezTo>
                    <a:cubicBezTo>
                      <a:pt x="87272" y="112258"/>
                      <a:pt x="72727" y="120000"/>
                      <a:pt x="58181" y="120000"/>
                    </a:cubicBezTo>
                    <a:close/>
                    <a:moveTo>
                      <a:pt x="58181" y="15483"/>
                    </a:moveTo>
                    <a:cubicBezTo>
                      <a:pt x="47272" y="15483"/>
                      <a:pt x="36363" y="19354"/>
                      <a:pt x="29090" y="27096"/>
                    </a:cubicBezTo>
                    <a:cubicBezTo>
                      <a:pt x="21818" y="34838"/>
                      <a:pt x="14545" y="46451"/>
                      <a:pt x="14545" y="58064"/>
                    </a:cubicBezTo>
                    <a:cubicBezTo>
                      <a:pt x="14545" y="73548"/>
                      <a:pt x="21818" y="81290"/>
                      <a:pt x="29090" y="92903"/>
                    </a:cubicBezTo>
                    <a:cubicBezTo>
                      <a:pt x="36363" y="100645"/>
                      <a:pt x="47272" y="104516"/>
                      <a:pt x="58181" y="104516"/>
                    </a:cubicBezTo>
                    <a:cubicBezTo>
                      <a:pt x="69090" y="104516"/>
                      <a:pt x="80000" y="100645"/>
                      <a:pt x="87272" y="92903"/>
                    </a:cubicBezTo>
                    <a:cubicBezTo>
                      <a:pt x="105454" y="73548"/>
                      <a:pt x="105454" y="46451"/>
                      <a:pt x="87272" y="27096"/>
                    </a:cubicBezTo>
                    <a:cubicBezTo>
                      <a:pt x="80000" y="19354"/>
                      <a:pt x="69090" y="15483"/>
                      <a:pt x="58181" y="15483"/>
                    </a:cubicBezTo>
                    <a:close/>
                  </a:path>
                </a:pathLst>
              </a:custGeom>
              <a:solidFill>
                <a:srgbClr val="0066B3">
                  <a:alpha val="60000"/>
                </a:srgbClr>
              </a:solidFill>
              <a:ln>
                <a:noFill/>
              </a:ln>
            </p:spPr>
            <p:txBody>
              <a:bodyPr anchorCtr="0" anchor="ctr" bIns="68575" lIns="68575" rIns="68575" tIns="68575">
                <a:noAutofit/>
              </a:bodyPr>
              <a:lstStyle/>
              <a:p>
                <a:pPr lvl="0">
                  <a:spcBef>
                    <a:spcPts val="0"/>
                  </a:spcBef>
                  <a:buNone/>
                </a:pPr>
                <a:r>
                  <a:t/>
                </a:r>
                <a:endParaRPr/>
              </a:p>
            </p:txBody>
          </p:sp>
        </p:grpSp>
        <p:grpSp>
          <p:nvGrpSpPr>
            <p:cNvPr id="80" name="Shape 80"/>
            <p:cNvGrpSpPr/>
            <p:nvPr/>
          </p:nvGrpSpPr>
          <p:grpSpPr>
            <a:xfrm>
              <a:off x="11364911" y="0"/>
              <a:ext cx="674688" cy="6848476"/>
              <a:chOff x="11364911" y="0"/>
              <a:chExt cx="674688" cy="6848476"/>
            </a:xfrm>
          </p:grpSpPr>
          <p:sp>
            <p:nvSpPr>
              <p:cNvPr id="81" name="Shape 81"/>
              <p:cNvSpPr/>
              <p:nvPr/>
            </p:nvSpPr>
            <p:spPr>
              <a:xfrm>
                <a:off x="11483975" y="0"/>
                <a:ext cx="417513" cy="512762"/>
              </a:xfrm>
              <a:custGeom>
                <a:pathLst>
                  <a:path extrusionOk="0" h="120000" w="120000">
                    <a:moveTo>
                      <a:pt x="5475" y="120000"/>
                    </a:moveTo>
                    <a:lnTo>
                      <a:pt x="0" y="116656"/>
                    </a:lnTo>
                    <a:lnTo>
                      <a:pt x="92623" y="40123"/>
                    </a:lnTo>
                    <a:lnTo>
                      <a:pt x="113155" y="0"/>
                    </a:lnTo>
                    <a:lnTo>
                      <a:pt x="120000" y="2229"/>
                    </a:lnTo>
                    <a:lnTo>
                      <a:pt x="99467" y="43467"/>
                    </a:lnTo>
                    <a:lnTo>
                      <a:pt x="99467" y="43467"/>
                    </a:lnTo>
                    <a:lnTo>
                      <a:pt x="5475" y="120000"/>
                    </a:lnTo>
                    <a:close/>
                  </a:path>
                </a:pathLst>
              </a:custGeom>
              <a:solidFill>
                <a:srgbClr val="0066B3">
                  <a:alpha val="60000"/>
                </a:srgbClr>
              </a:solidFill>
              <a:ln>
                <a:noFill/>
              </a:ln>
            </p:spPr>
          </p:sp>
          <p:sp>
            <p:nvSpPr>
              <p:cNvPr id="82" name="Shape 82"/>
              <p:cNvSpPr/>
              <p:nvPr/>
            </p:nvSpPr>
            <p:spPr>
              <a:xfrm>
                <a:off x="11364911" y="474662"/>
                <a:ext cx="157162" cy="152399"/>
              </a:xfrm>
              <a:custGeom>
                <a:pathLst>
                  <a:path extrusionOk="0" h="120000" w="120000">
                    <a:moveTo>
                      <a:pt x="61818" y="120000"/>
                    </a:moveTo>
                    <a:cubicBezTo>
                      <a:pt x="47272" y="120000"/>
                      <a:pt x="32727" y="112500"/>
                      <a:pt x="21818" y="101250"/>
                    </a:cubicBezTo>
                    <a:cubicBezTo>
                      <a:pt x="0" y="78750"/>
                      <a:pt x="0" y="41250"/>
                      <a:pt x="21818" y="18750"/>
                    </a:cubicBezTo>
                    <a:cubicBezTo>
                      <a:pt x="32727" y="7500"/>
                      <a:pt x="47272" y="0"/>
                      <a:pt x="61818" y="0"/>
                    </a:cubicBezTo>
                    <a:cubicBezTo>
                      <a:pt x="76363" y="0"/>
                      <a:pt x="90909" y="7500"/>
                      <a:pt x="101818" y="18750"/>
                    </a:cubicBezTo>
                    <a:cubicBezTo>
                      <a:pt x="112727" y="30000"/>
                      <a:pt x="120000" y="45000"/>
                      <a:pt x="120000" y="60000"/>
                    </a:cubicBezTo>
                    <a:cubicBezTo>
                      <a:pt x="120000" y="75000"/>
                      <a:pt x="112727" y="90000"/>
                      <a:pt x="101818" y="101250"/>
                    </a:cubicBezTo>
                    <a:cubicBezTo>
                      <a:pt x="90909" y="112500"/>
                      <a:pt x="76363" y="120000"/>
                      <a:pt x="61818" y="120000"/>
                    </a:cubicBezTo>
                    <a:close/>
                    <a:moveTo>
                      <a:pt x="61818" y="15000"/>
                    </a:moveTo>
                    <a:cubicBezTo>
                      <a:pt x="50909" y="15000"/>
                      <a:pt x="40000" y="22500"/>
                      <a:pt x="32727" y="30000"/>
                    </a:cubicBezTo>
                    <a:cubicBezTo>
                      <a:pt x="14545" y="45000"/>
                      <a:pt x="14545" y="75000"/>
                      <a:pt x="32727" y="90000"/>
                    </a:cubicBezTo>
                    <a:cubicBezTo>
                      <a:pt x="40000" y="101250"/>
                      <a:pt x="50909" y="105000"/>
                      <a:pt x="61818" y="105000"/>
                    </a:cubicBezTo>
                    <a:cubicBezTo>
                      <a:pt x="72727" y="105000"/>
                      <a:pt x="83636" y="101250"/>
                      <a:pt x="94545" y="90000"/>
                    </a:cubicBezTo>
                    <a:cubicBezTo>
                      <a:pt x="109090" y="75000"/>
                      <a:pt x="109090" y="45000"/>
                      <a:pt x="94545" y="30000"/>
                    </a:cubicBezTo>
                    <a:cubicBezTo>
                      <a:pt x="83636" y="22500"/>
                      <a:pt x="72727" y="15000"/>
                      <a:pt x="61818" y="15000"/>
                    </a:cubicBezTo>
                    <a:close/>
                  </a:path>
                </a:pathLst>
              </a:custGeom>
              <a:solidFill>
                <a:srgbClr val="0066B3">
                  <a:alpha val="60000"/>
                </a:srgbClr>
              </a:solidFill>
              <a:ln>
                <a:noFill/>
              </a:ln>
            </p:spPr>
            <p:txBody>
              <a:bodyPr anchorCtr="0" anchor="ctr" bIns="68575" lIns="68575" rIns="68575" tIns="68575">
                <a:noAutofit/>
              </a:bodyPr>
              <a:lstStyle/>
              <a:p>
                <a:pPr lvl="0">
                  <a:spcBef>
                    <a:spcPts val="0"/>
                  </a:spcBef>
                  <a:buNone/>
                </a:pPr>
                <a:r>
                  <a:t/>
                </a:r>
                <a:endParaRPr/>
              </a:p>
            </p:txBody>
          </p:sp>
          <p:sp>
            <p:nvSpPr>
              <p:cNvPr id="83" name="Shape 83"/>
              <p:cNvSpPr/>
              <p:nvPr/>
            </p:nvSpPr>
            <p:spPr>
              <a:xfrm>
                <a:off x="11631611" y="1539875"/>
                <a:ext cx="188913" cy="190500"/>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solidFill>
                <a:srgbClr val="0066B3">
                  <a:alpha val="60000"/>
                </a:srgbClr>
              </a:solidFill>
              <a:ln>
                <a:noFill/>
              </a:ln>
            </p:spPr>
            <p:txBody>
              <a:bodyPr anchorCtr="0" anchor="ctr" bIns="68575" lIns="68575" rIns="68575" tIns="68575">
                <a:noAutofit/>
              </a:bodyPr>
              <a:lstStyle/>
              <a:p>
                <a:pPr lvl="0">
                  <a:spcBef>
                    <a:spcPts val="0"/>
                  </a:spcBef>
                  <a:buNone/>
                </a:pPr>
                <a:r>
                  <a:t/>
                </a:r>
                <a:endParaRPr/>
              </a:p>
            </p:txBody>
          </p:sp>
          <p:sp>
            <p:nvSpPr>
              <p:cNvPr id="84" name="Shape 84"/>
              <p:cNvSpPr/>
              <p:nvPr/>
            </p:nvSpPr>
            <p:spPr>
              <a:xfrm>
                <a:off x="11531600" y="5694362"/>
                <a:ext cx="298450" cy="1154112"/>
              </a:xfrm>
              <a:custGeom>
                <a:pathLst>
                  <a:path extrusionOk="0" h="120000" w="120000">
                    <a:moveTo>
                      <a:pt x="9574" y="120000"/>
                    </a:moveTo>
                    <a:lnTo>
                      <a:pt x="0" y="120000"/>
                    </a:lnTo>
                    <a:lnTo>
                      <a:pt x="0" y="67180"/>
                    </a:lnTo>
                    <a:lnTo>
                      <a:pt x="0" y="67180"/>
                    </a:lnTo>
                    <a:lnTo>
                      <a:pt x="112340" y="0"/>
                    </a:lnTo>
                    <a:lnTo>
                      <a:pt x="120000" y="990"/>
                    </a:lnTo>
                    <a:lnTo>
                      <a:pt x="9574" y="67675"/>
                    </a:lnTo>
                    <a:lnTo>
                      <a:pt x="9574" y="120000"/>
                    </a:lnTo>
                    <a:close/>
                  </a:path>
                </a:pathLst>
              </a:custGeom>
              <a:solidFill>
                <a:srgbClr val="0066B3">
                  <a:alpha val="60000"/>
                </a:srgbClr>
              </a:solidFill>
              <a:ln>
                <a:noFill/>
              </a:ln>
            </p:spPr>
          </p:sp>
          <p:sp>
            <p:nvSpPr>
              <p:cNvPr id="85" name="Shape 85"/>
              <p:cNvSpPr/>
              <p:nvPr/>
            </p:nvSpPr>
            <p:spPr>
              <a:xfrm>
                <a:off x="11772900" y="5551487"/>
                <a:ext cx="157162" cy="155574"/>
              </a:xfrm>
              <a:custGeom>
                <a:pathLst>
                  <a:path extrusionOk="0" h="120000" w="120000">
                    <a:moveTo>
                      <a:pt x="61818" y="120000"/>
                    </a:moveTo>
                    <a:cubicBezTo>
                      <a:pt x="29090" y="120000"/>
                      <a:pt x="0" y="90909"/>
                      <a:pt x="0" y="58181"/>
                    </a:cubicBezTo>
                    <a:cubicBezTo>
                      <a:pt x="0" y="25454"/>
                      <a:pt x="29090" y="0"/>
                      <a:pt x="61818" y="0"/>
                    </a:cubicBezTo>
                    <a:cubicBezTo>
                      <a:pt x="94545" y="0"/>
                      <a:pt x="120000" y="25454"/>
                      <a:pt x="120000" y="58181"/>
                    </a:cubicBezTo>
                    <a:cubicBezTo>
                      <a:pt x="120000" y="90909"/>
                      <a:pt x="94545" y="120000"/>
                      <a:pt x="61818" y="120000"/>
                    </a:cubicBezTo>
                    <a:close/>
                    <a:moveTo>
                      <a:pt x="61818" y="14545"/>
                    </a:moveTo>
                    <a:cubicBezTo>
                      <a:pt x="36363" y="14545"/>
                      <a:pt x="14545" y="32727"/>
                      <a:pt x="14545" y="58181"/>
                    </a:cubicBezTo>
                    <a:cubicBezTo>
                      <a:pt x="14545" y="83636"/>
                      <a:pt x="36363" y="105454"/>
                      <a:pt x="61818" y="105454"/>
                    </a:cubicBezTo>
                    <a:cubicBezTo>
                      <a:pt x="83636" y="105454"/>
                      <a:pt x="105454" y="83636"/>
                      <a:pt x="105454" y="58181"/>
                    </a:cubicBezTo>
                    <a:cubicBezTo>
                      <a:pt x="105454" y="32727"/>
                      <a:pt x="83636" y="14545"/>
                      <a:pt x="61818" y="14545"/>
                    </a:cubicBezTo>
                    <a:close/>
                  </a:path>
                </a:pathLst>
              </a:custGeom>
              <a:solidFill>
                <a:srgbClr val="0066B3">
                  <a:alpha val="60000"/>
                </a:srgbClr>
              </a:solidFill>
              <a:ln>
                <a:noFill/>
              </a:ln>
            </p:spPr>
            <p:txBody>
              <a:bodyPr anchorCtr="0" anchor="ctr" bIns="68575" lIns="68575" rIns="68575" tIns="68575">
                <a:noAutofit/>
              </a:bodyPr>
              <a:lstStyle/>
              <a:p>
                <a:pPr lvl="0">
                  <a:spcBef>
                    <a:spcPts val="0"/>
                  </a:spcBef>
                  <a:buNone/>
                </a:pPr>
                <a:r>
                  <a:t/>
                </a:r>
                <a:endParaRPr/>
              </a:p>
            </p:txBody>
          </p:sp>
          <p:sp>
            <p:nvSpPr>
              <p:cNvPr id="86" name="Shape 86"/>
              <p:cNvSpPr/>
              <p:nvPr/>
            </p:nvSpPr>
            <p:spPr>
              <a:xfrm>
                <a:off x="11710986" y="4763"/>
                <a:ext cx="304799" cy="1544638"/>
              </a:xfrm>
              <a:custGeom>
                <a:pathLst>
                  <a:path extrusionOk="0" h="120000" w="120000">
                    <a:moveTo>
                      <a:pt x="9375" y="120000"/>
                    </a:moveTo>
                    <a:lnTo>
                      <a:pt x="0" y="120000"/>
                    </a:lnTo>
                    <a:lnTo>
                      <a:pt x="0" y="97430"/>
                    </a:lnTo>
                    <a:lnTo>
                      <a:pt x="108750" y="75724"/>
                    </a:lnTo>
                    <a:lnTo>
                      <a:pt x="108750" y="0"/>
                    </a:lnTo>
                    <a:lnTo>
                      <a:pt x="120000" y="0"/>
                    </a:lnTo>
                    <a:lnTo>
                      <a:pt x="120000" y="76464"/>
                    </a:lnTo>
                    <a:lnTo>
                      <a:pt x="9375" y="98170"/>
                    </a:lnTo>
                    <a:lnTo>
                      <a:pt x="9375" y="120000"/>
                    </a:lnTo>
                    <a:close/>
                  </a:path>
                </a:pathLst>
              </a:custGeom>
              <a:solidFill>
                <a:srgbClr val="0066B3">
                  <a:alpha val="60000"/>
                </a:srgbClr>
              </a:solidFill>
              <a:ln>
                <a:noFill/>
              </a:ln>
            </p:spPr>
          </p:sp>
          <p:sp>
            <p:nvSpPr>
              <p:cNvPr id="87" name="Shape 87"/>
              <p:cNvSpPr/>
              <p:nvPr/>
            </p:nvSpPr>
            <p:spPr>
              <a:xfrm>
                <a:off x="11636375" y="4867275"/>
                <a:ext cx="188913"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3000" y="12000"/>
                      <a:pt x="12000" y="33000"/>
                      <a:pt x="12000" y="60000"/>
                    </a:cubicBezTo>
                    <a:cubicBezTo>
                      <a:pt x="12000" y="87000"/>
                      <a:pt x="33000" y="108000"/>
                      <a:pt x="60000" y="108000"/>
                    </a:cubicBezTo>
                    <a:cubicBezTo>
                      <a:pt x="87000" y="108000"/>
                      <a:pt x="108000" y="87000"/>
                      <a:pt x="108000" y="60000"/>
                    </a:cubicBezTo>
                    <a:cubicBezTo>
                      <a:pt x="108000" y="33000"/>
                      <a:pt x="87000" y="12000"/>
                      <a:pt x="60000" y="12000"/>
                    </a:cubicBezTo>
                    <a:close/>
                  </a:path>
                </a:pathLst>
              </a:custGeom>
              <a:solidFill>
                <a:srgbClr val="0066B3">
                  <a:alpha val="60000"/>
                </a:srgbClr>
              </a:solidFill>
              <a:ln>
                <a:noFill/>
              </a:ln>
            </p:spPr>
            <p:txBody>
              <a:bodyPr anchorCtr="0" anchor="ctr" bIns="68575" lIns="68575" rIns="68575" tIns="68575">
                <a:noAutofit/>
              </a:bodyPr>
              <a:lstStyle/>
              <a:p>
                <a:pPr lvl="0">
                  <a:spcBef>
                    <a:spcPts val="0"/>
                  </a:spcBef>
                  <a:buNone/>
                </a:pPr>
                <a:r>
                  <a:t/>
                </a:r>
                <a:endParaRPr/>
              </a:p>
            </p:txBody>
          </p:sp>
          <p:sp>
            <p:nvSpPr>
              <p:cNvPr id="88" name="Shape 88"/>
              <p:cNvSpPr/>
              <p:nvPr/>
            </p:nvSpPr>
            <p:spPr>
              <a:xfrm>
                <a:off x="11441111" y="5046662"/>
                <a:ext cx="307974" cy="1801813"/>
              </a:xfrm>
              <a:custGeom>
                <a:pathLst>
                  <a:path extrusionOk="0" h="120000" w="120000">
                    <a:moveTo>
                      <a:pt x="11134" y="120000"/>
                    </a:moveTo>
                    <a:lnTo>
                      <a:pt x="0" y="120000"/>
                    </a:lnTo>
                    <a:lnTo>
                      <a:pt x="0" y="37427"/>
                    </a:lnTo>
                    <a:lnTo>
                      <a:pt x="108865" y="18713"/>
                    </a:lnTo>
                    <a:lnTo>
                      <a:pt x="108865" y="0"/>
                    </a:lnTo>
                    <a:lnTo>
                      <a:pt x="120000" y="0"/>
                    </a:lnTo>
                    <a:lnTo>
                      <a:pt x="120000" y="19348"/>
                    </a:lnTo>
                    <a:lnTo>
                      <a:pt x="11134" y="38061"/>
                    </a:lnTo>
                    <a:lnTo>
                      <a:pt x="11134" y="120000"/>
                    </a:lnTo>
                    <a:close/>
                  </a:path>
                </a:pathLst>
              </a:custGeom>
              <a:solidFill>
                <a:srgbClr val="0066B3">
                  <a:alpha val="60000"/>
                </a:srgbClr>
              </a:solidFill>
              <a:ln>
                <a:noFill/>
              </a:ln>
            </p:spPr>
          </p:sp>
          <p:sp>
            <p:nvSpPr>
              <p:cNvPr id="89" name="Shape 89"/>
              <p:cNvSpPr/>
              <p:nvPr/>
            </p:nvSpPr>
            <p:spPr>
              <a:xfrm>
                <a:off x="11849100" y="6416675"/>
                <a:ext cx="190500" cy="188913"/>
              </a:xfrm>
              <a:custGeom>
                <a:pathLst>
                  <a:path extrusionOk="0" h="120000" w="12000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12000"/>
                    </a:moveTo>
                    <a:cubicBezTo>
                      <a:pt x="36000" y="12000"/>
                      <a:pt x="12000" y="33000"/>
                      <a:pt x="12000" y="60000"/>
                    </a:cubicBezTo>
                    <a:cubicBezTo>
                      <a:pt x="12000" y="87000"/>
                      <a:pt x="36000" y="108000"/>
                      <a:pt x="60000" y="108000"/>
                    </a:cubicBezTo>
                    <a:cubicBezTo>
                      <a:pt x="87000" y="108000"/>
                      <a:pt x="108000" y="87000"/>
                      <a:pt x="108000" y="60000"/>
                    </a:cubicBezTo>
                    <a:cubicBezTo>
                      <a:pt x="108000" y="33000"/>
                      <a:pt x="87000" y="12000"/>
                      <a:pt x="60000" y="12000"/>
                    </a:cubicBezTo>
                    <a:close/>
                  </a:path>
                </a:pathLst>
              </a:custGeom>
              <a:solidFill>
                <a:srgbClr val="0066B3">
                  <a:alpha val="60000"/>
                </a:srgbClr>
              </a:solidFill>
              <a:ln>
                <a:noFill/>
              </a:ln>
            </p:spPr>
            <p:txBody>
              <a:bodyPr anchorCtr="0" anchor="ctr" bIns="68575" lIns="68575" rIns="68575" tIns="68575">
                <a:noAutofit/>
              </a:bodyPr>
              <a:lstStyle/>
              <a:p>
                <a:pPr lvl="0">
                  <a:spcBef>
                    <a:spcPts val="0"/>
                  </a:spcBef>
                  <a:buNone/>
                </a:pPr>
                <a:r>
                  <a:t/>
                </a:r>
                <a:endParaRPr/>
              </a:p>
            </p:txBody>
          </p:sp>
          <p:sp>
            <p:nvSpPr>
              <p:cNvPr id="90" name="Shape 90"/>
              <p:cNvSpPr/>
              <p:nvPr/>
            </p:nvSpPr>
            <p:spPr>
              <a:xfrm>
                <a:off x="11939586" y="6596063"/>
                <a:ext cx="23813" cy="252412"/>
              </a:xfrm>
              <a:prstGeom prst="rect">
                <a:avLst/>
              </a:prstGeom>
              <a:solidFill>
                <a:srgbClr val="0066B3">
                  <a:alpha val="60000"/>
                </a:srgbClr>
              </a:solidFill>
              <a:ln>
                <a:noFill/>
              </a:ln>
            </p:spPr>
            <p:txBody>
              <a:bodyPr anchorCtr="0" anchor="ctr" bIns="68575" lIns="68575" rIns="68575" tIns="68575">
                <a:noAutofit/>
              </a:bodyPr>
              <a:lstStyle/>
              <a:p>
                <a:pPr lvl="0">
                  <a:spcBef>
                    <a:spcPts val="0"/>
                  </a:spcBef>
                  <a:buNone/>
                </a:pPr>
                <a:r>
                  <a:t/>
                </a:r>
                <a:endParaRPr/>
              </a:p>
            </p:txBody>
          </p:sp>
        </p:grpSp>
      </p:grpSp>
      <p:sp>
        <p:nvSpPr>
          <p:cNvPr id="91" name="Shape 91"/>
          <p:cNvSpPr txBox="1"/>
          <p:nvPr>
            <p:ph type="title"/>
          </p:nvPr>
        </p:nvSpPr>
        <p:spPr>
          <a:xfrm>
            <a:off x="856059" y="463888"/>
            <a:ext cx="7429498" cy="1108927"/>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lt1"/>
              </a:buClr>
              <a:buSzPct val="40740"/>
              <a:buFont typeface="Questrial"/>
              <a:buNone/>
              <a:defRPr b="0" i="0" sz="2700" u="none" cap="none" strike="noStrike">
                <a:solidFill>
                  <a:schemeClr val="lt1"/>
                </a:solidFill>
                <a:latin typeface="Questrial"/>
                <a:ea typeface="Questrial"/>
                <a:cs typeface="Questrial"/>
                <a:sym typeface="Questrial"/>
              </a:defRPr>
            </a:lvl1pPr>
            <a:lvl2pPr indent="0" lvl="1">
              <a:spcBef>
                <a:spcPts val="0"/>
              </a:spcBef>
              <a:buSzPct val="78571"/>
              <a:buNone/>
              <a:defRPr sz="1400"/>
            </a:lvl2pPr>
            <a:lvl3pPr indent="0" lvl="2">
              <a:spcBef>
                <a:spcPts val="0"/>
              </a:spcBef>
              <a:buSzPct val="78571"/>
              <a:buNone/>
              <a:defRPr sz="1400"/>
            </a:lvl3pPr>
            <a:lvl4pPr indent="0" lvl="3">
              <a:spcBef>
                <a:spcPts val="0"/>
              </a:spcBef>
              <a:buSzPct val="78571"/>
              <a:buNone/>
              <a:defRPr sz="1400"/>
            </a:lvl4pPr>
            <a:lvl5pPr indent="0" lvl="4">
              <a:spcBef>
                <a:spcPts val="0"/>
              </a:spcBef>
              <a:buSzPct val="78571"/>
              <a:buNone/>
              <a:defRPr sz="1400"/>
            </a:lvl5pPr>
            <a:lvl6pPr indent="0" lvl="5">
              <a:spcBef>
                <a:spcPts val="0"/>
              </a:spcBef>
              <a:buSzPct val="78571"/>
              <a:buNone/>
              <a:defRPr sz="1400"/>
            </a:lvl6pPr>
            <a:lvl7pPr indent="0" lvl="6">
              <a:spcBef>
                <a:spcPts val="0"/>
              </a:spcBef>
              <a:buSzPct val="78571"/>
              <a:buNone/>
              <a:defRPr sz="1400"/>
            </a:lvl7pPr>
            <a:lvl8pPr indent="0" lvl="7">
              <a:spcBef>
                <a:spcPts val="0"/>
              </a:spcBef>
              <a:buSzPct val="78571"/>
              <a:buNone/>
              <a:defRPr sz="1400"/>
            </a:lvl8pPr>
            <a:lvl9pPr indent="0" lvl="8">
              <a:spcBef>
                <a:spcPts val="0"/>
              </a:spcBef>
              <a:buSzPct val="78571"/>
              <a:buNone/>
              <a:defRPr sz="1400"/>
            </a:lvl9pPr>
          </a:lstStyle>
          <a:p/>
        </p:txBody>
      </p:sp>
      <p:sp>
        <p:nvSpPr>
          <p:cNvPr id="92" name="Shape 92"/>
          <p:cNvSpPr txBox="1"/>
          <p:nvPr>
            <p:ph idx="1" type="body"/>
          </p:nvPr>
        </p:nvSpPr>
        <p:spPr>
          <a:xfrm>
            <a:off x="856059" y="1687115"/>
            <a:ext cx="7429499" cy="2656285"/>
          </a:xfrm>
          <a:prstGeom prst="rect">
            <a:avLst/>
          </a:prstGeom>
          <a:noFill/>
          <a:ln>
            <a:noFill/>
          </a:ln>
        </p:spPr>
        <p:txBody>
          <a:bodyPr anchorCtr="0" anchor="t" bIns="68575" lIns="68575" rIns="68575" tIns="68575"/>
          <a:lstStyle>
            <a:lvl1pPr indent="-38100" lvl="0" marL="177800" marR="0" rtl="0" algn="l">
              <a:lnSpc>
                <a:spcPct val="120000"/>
              </a:lnSpc>
              <a:spcBef>
                <a:spcPts val="800"/>
              </a:spcBef>
              <a:buClr>
                <a:schemeClr val="lt1"/>
              </a:buClr>
              <a:buSzPct val="127777"/>
              <a:buFont typeface="Arial"/>
              <a:buChar char="•"/>
              <a:defRPr b="0" i="0" sz="1800" u="none" cap="none" strike="noStrike">
                <a:solidFill>
                  <a:schemeClr val="lt1"/>
                </a:solidFill>
                <a:latin typeface="Questrial"/>
                <a:ea typeface="Questrial"/>
                <a:cs typeface="Questrial"/>
                <a:sym typeface="Questrial"/>
              </a:defRPr>
            </a:lvl1pPr>
            <a:lvl2pPr indent="-63500" lvl="1" marL="520700" marR="0" rtl="0" algn="l">
              <a:lnSpc>
                <a:spcPct val="120000"/>
              </a:lnSpc>
              <a:spcBef>
                <a:spcPts val="400"/>
              </a:spcBef>
              <a:buClr>
                <a:schemeClr val="lt1"/>
              </a:buClr>
              <a:buSzPct val="126666"/>
              <a:buFont typeface="Arial"/>
              <a:buChar char="•"/>
              <a:defRPr b="0" i="0" sz="1500" u="none" cap="none" strike="noStrike">
                <a:solidFill>
                  <a:schemeClr val="lt1"/>
                </a:solidFill>
                <a:latin typeface="Questrial"/>
                <a:ea typeface="Questrial"/>
                <a:cs typeface="Questrial"/>
                <a:sym typeface="Questrial"/>
              </a:defRPr>
            </a:lvl2pPr>
            <a:lvl3pPr indent="-76200" lvl="2" marL="863600" marR="0" rtl="0" algn="l">
              <a:lnSpc>
                <a:spcPct val="120000"/>
              </a:lnSpc>
              <a:spcBef>
                <a:spcPts val="400"/>
              </a:spcBef>
              <a:buClr>
                <a:schemeClr val="lt1"/>
              </a:buClr>
              <a:buSzPct val="121428"/>
              <a:buFont typeface="Arial"/>
              <a:buChar char="•"/>
              <a:defRPr b="0" i="0" sz="1400" u="none" cap="none" strike="noStrike">
                <a:solidFill>
                  <a:schemeClr val="lt1"/>
                </a:solidFill>
                <a:latin typeface="Questrial"/>
                <a:ea typeface="Questrial"/>
                <a:cs typeface="Questrial"/>
                <a:sym typeface="Questrial"/>
              </a:defRPr>
            </a:lvl3pPr>
            <a:lvl4pPr indent="-76200" lvl="3" marL="12065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4pPr>
            <a:lvl5pPr indent="-76200" lvl="4" marL="1549400" marR="0" rtl="0" algn="l">
              <a:lnSpc>
                <a:spcPct val="120000"/>
              </a:lnSpc>
              <a:spcBef>
                <a:spcPts val="400"/>
              </a:spcBef>
              <a:buClr>
                <a:schemeClr val="lt1"/>
              </a:buClr>
              <a:buSzPct val="125000"/>
              <a:buFont typeface="Arial"/>
              <a:buChar char="•"/>
              <a:defRPr b="0" i="0" sz="1200" u="none" cap="none" strike="noStrike">
                <a:solidFill>
                  <a:schemeClr val="lt1"/>
                </a:solidFill>
                <a:latin typeface="Questrial"/>
                <a:ea typeface="Questrial"/>
                <a:cs typeface="Questrial"/>
                <a:sym typeface="Questrial"/>
              </a:defRPr>
            </a:lvl5pPr>
            <a:lvl6pPr indent="-88900" lvl="5" marL="18923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6pPr>
            <a:lvl7pPr indent="-88900" lvl="6" marL="22352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7pPr>
            <a:lvl8pPr indent="-88900" lvl="7" marL="25781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8pPr>
            <a:lvl9pPr indent="-88900" lvl="8" marL="2921000" marR="0" rtl="0" algn="l">
              <a:lnSpc>
                <a:spcPct val="120000"/>
              </a:lnSpc>
              <a:spcBef>
                <a:spcPts val="400"/>
              </a:spcBef>
              <a:buClr>
                <a:schemeClr val="lt1"/>
              </a:buClr>
              <a:buSzPct val="118181"/>
              <a:buFont typeface="Arial"/>
              <a:buChar char="•"/>
              <a:defRPr b="0" i="0" sz="1100" u="none" cap="none" strike="noStrike">
                <a:solidFill>
                  <a:schemeClr val="lt1"/>
                </a:solidFill>
                <a:latin typeface="Questrial"/>
                <a:ea typeface="Questrial"/>
                <a:cs typeface="Questrial"/>
                <a:sym typeface="Questrial"/>
              </a:defRPr>
            </a:lvl9pPr>
          </a:lstStyle>
          <a:p/>
        </p:txBody>
      </p:sp>
      <p:sp>
        <p:nvSpPr>
          <p:cNvPr id="93" name="Shape 93"/>
          <p:cNvSpPr txBox="1"/>
          <p:nvPr>
            <p:ph idx="10" type="dt"/>
          </p:nvPr>
        </p:nvSpPr>
        <p:spPr>
          <a:xfrm>
            <a:off x="5592690" y="4412457"/>
            <a:ext cx="2057399" cy="273843"/>
          </a:xfrm>
          <a:prstGeom prst="rect">
            <a:avLst/>
          </a:prstGeom>
          <a:noFill/>
          <a:ln>
            <a:noFill/>
          </a:ln>
        </p:spPr>
        <p:txBody>
          <a:bodyPr anchorCtr="0" anchor="ctr" bIns="68575" lIns="68575" rIns="68575" tIns="68575"/>
          <a:lstStyle>
            <a:lvl1pPr indent="0" lvl="0" marL="0" marR="0" rtl="0" algn="r">
              <a:spcBef>
                <a:spcPts val="0"/>
              </a:spcBef>
              <a:buSzPct val="137500"/>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lt1"/>
                </a:solidFill>
                <a:latin typeface="Questrial"/>
                <a:ea typeface="Questrial"/>
                <a:cs typeface="Questrial"/>
                <a:sym typeface="Questrial"/>
              </a:defRPr>
            </a:lvl9pPr>
          </a:lstStyle>
          <a:p/>
        </p:txBody>
      </p:sp>
      <p:sp>
        <p:nvSpPr>
          <p:cNvPr id="94" name="Shape 94"/>
          <p:cNvSpPr txBox="1"/>
          <p:nvPr>
            <p:ph idx="11" type="ftr"/>
          </p:nvPr>
        </p:nvSpPr>
        <p:spPr>
          <a:xfrm>
            <a:off x="856058" y="4412456"/>
            <a:ext cx="4679481" cy="273843"/>
          </a:xfrm>
          <a:prstGeom prst="rect">
            <a:avLst/>
          </a:prstGeom>
          <a:noFill/>
          <a:ln>
            <a:noFill/>
          </a:ln>
        </p:spPr>
        <p:txBody>
          <a:bodyPr anchorCtr="0" anchor="ctr" bIns="68575" lIns="68575" rIns="68575" tIns="68575"/>
          <a:lstStyle>
            <a:lvl1pPr indent="0" lvl="0" marL="0" marR="0" rtl="0" algn="l">
              <a:spcBef>
                <a:spcPts val="0"/>
              </a:spcBef>
              <a:buSzPct val="137500"/>
              <a:buNone/>
              <a:defRPr b="0" i="0" sz="800" u="none" cap="none" strike="noStrike">
                <a:solidFill>
                  <a:schemeClr val="lt1"/>
                </a:solidFill>
                <a:latin typeface="Questrial"/>
                <a:ea typeface="Questrial"/>
                <a:cs typeface="Questrial"/>
                <a:sym typeface="Questrial"/>
              </a:defRPr>
            </a:lvl1pPr>
            <a:lvl2pPr indent="0" lvl="1" marL="342900" marR="0" rtl="0" algn="l">
              <a:spcBef>
                <a:spcPts val="0"/>
              </a:spcBef>
              <a:buSzPct val="78571"/>
              <a:buNone/>
              <a:defRPr b="0" i="0" sz="1400" u="none" cap="none" strike="noStrike">
                <a:solidFill>
                  <a:schemeClr val="lt1"/>
                </a:solidFill>
                <a:latin typeface="Questrial"/>
                <a:ea typeface="Questrial"/>
                <a:cs typeface="Questrial"/>
                <a:sym typeface="Questrial"/>
              </a:defRPr>
            </a:lvl2pPr>
            <a:lvl3pPr indent="0" lvl="2" marL="685800" marR="0" rtl="0" algn="l">
              <a:spcBef>
                <a:spcPts val="0"/>
              </a:spcBef>
              <a:buSzPct val="78571"/>
              <a:buNone/>
              <a:defRPr b="0" i="0" sz="1400" u="none" cap="none" strike="noStrike">
                <a:solidFill>
                  <a:schemeClr val="lt1"/>
                </a:solidFill>
                <a:latin typeface="Questrial"/>
                <a:ea typeface="Questrial"/>
                <a:cs typeface="Questrial"/>
                <a:sym typeface="Questrial"/>
              </a:defRPr>
            </a:lvl3pPr>
            <a:lvl4pPr indent="0" lvl="3" marL="1028700" marR="0" rtl="0" algn="l">
              <a:spcBef>
                <a:spcPts val="0"/>
              </a:spcBef>
              <a:buSzPct val="78571"/>
              <a:buNone/>
              <a:defRPr b="0" i="0" sz="1400" u="none" cap="none" strike="noStrike">
                <a:solidFill>
                  <a:schemeClr val="lt1"/>
                </a:solidFill>
                <a:latin typeface="Questrial"/>
                <a:ea typeface="Questrial"/>
                <a:cs typeface="Questrial"/>
                <a:sym typeface="Questrial"/>
              </a:defRPr>
            </a:lvl4pPr>
            <a:lvl5pPr indent="0" lvl="4" marL="1371600" marR="0" rtl="0" algn="l">
              <a:spcBef>
                <a:spcPts val="0"/>
              </a:spcBef>
              <a:buSzPct val="78571"/>
              <a:buNone/>
              <a:defRPr b="0" i="0" sz="1400" u="none" cap="none" strike="noStrike">
                <a:solidFill>
                  <a:schemeClr val="lt1"/>
                </a:solidFill>
                <a:latin typeface="Questrial"/>
                <a:ea typeface="Questrial"/>
                <a:cs typeface="Questrial"/>
                <a:sym typeface="Questrial"/>
              </a:defRPr>
            </a:lvl5pPr>
            <a:lvl6pPr indent="0" lvl="5" marL="1714500" marR="0" rtl="0" algn="l">
              <a:spcBef>
                <a:spcPts val="0"/>
              </a:spcBef>
              <a:buSzPct val="78571"/>
              <a:buNone/>
              <a:defRPr b="0" i="0" sz="1400" u="none" cap="none" strike="noStrike">
                <a:solidFill>
                  <a:schemeClr val="lt1"/>
                </a:solidFill>
                <a:latin typeface="Questrial"/>
                <a:ea typeface="Questrial"/>
                <a:cs typeface="Questrial"/>
                <a:sym typeface="Questrial"/>
              </a:defRPr>
            </a:lvl6pPr>
            <a:lvl7pPr indent="0" lvl="6" marL="2057400" marR="0" rtl="0" algn="l">
              <a:spcBef>
                <a:spcPts val="0"/>
              </a:spcBef>
              <a:buSzPct val="78571"/>
              <a:buNone/>
              <a:defRPr b="0" i="0" sz="1400" u="none" cap="none" strike="noStrike">
                <a:solidFill>
                  <a:schemeClr val="lt1"/>
                </a:solidFill>
                <a:latin typeface="Questrial"/>
                <a:ea typeface="Questrial"/>
                <a:cs typeface="Questrial"/>
                <a:sym typeface="Questrial"/>
              </a:defRPr>
            </a:lvl7pPr>
            <a:lvl8pPr indent="0" lvl="7" marL="2400300" marR="0" rtl="0" algn="l">
              <a:spcBef>
                <a:spcPts val="0"/>
              </a:spcBef>
              <a:buSzPct val="78571"/>
              <a:buNone/>
              <a:defRPr b="0" i="0" sz="1400" u="none" cap="none" strike="noStrike">
                <a:solidFill>
                  <a:schemeClr val="lt1"/>
                </a:solidFill>
                <a:latin typeface="Questrial"/>
                <a:ea typeface="Questrial"/>
                <a:cs typeface="Questrial"/>
                <a:sym typeface="Questrial"/>
              </a:defRPr>
            </a:lvl8pPr>
            <a:lvl9pPr indent="0" lvl="8" marL="2743200" marR="0" rtl="0" algn="l">
              <a:spcBef>
                <a:spcPts val="0"/>
              </a:spcBef>
              <a:buSzPct val="78571"/>
              <a:buNone/>
              <a:defRPr b="0" i="0" sz="1400" u="none" cap="none" strike="noStrike">
                <a:solidFill>
                  <a:schemeClr val="lt1"/>
                </a:solidFill>
                <a:latin typeface="Questrial"/>
                <a:ea typeface="Questrial"/>
                <a:cs typeface="Questrial"/>
                <a:sym typeface="Questrial"/>
              </a:defRPr>
            </a:lvl9pPr>
          </a:lstStyle>
          <a:p/>
        </p:txBody>
      </p:sp>
      <p:sp>
        <p:nvSpPr>
          <p:cNvPr id="95" name="Shape 95"/>
          <p:cNvSpPr txBox="1"/>
          <p:nvPr>
            <p:ph idx="12" type="sldNum"/>
          </p:nvPr>
        </p:nvSpPr>
        <p:spPr>
          <a:xfrm>
            <a:off x="7707240" y="4412455"/>
            <a:ext cx="578316"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800" u="none" cap="none" strike="noStrike">
                <a:solidFill>
                  <a:schemeClr val="lt1"/>
                </a:solidFill>
                <a:latin typeface="Questrial"/>
                <a:ea typeface="Questrial"/>
                <a:cs typeface="Questrial"/>
                <a:sym typeface="Questrial"/>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0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hyperlink" Target="https://content.vexrobotics.com/vexpro/pdf/How-To-Use-VEXpro-Components-with-the-KOP-Drive-System.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00.jpg"/><Relationship Id="rId4" Type="http://schemas.openxmlformats.org/officeDocument/2006/relationships/image" Target="../media/image0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0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hyperlink" Target="http://www.simbotics.org/files/pdf/drivetraindesign.pdf" TargetMode="External"/><Relationship Id="rId4" Type="http://schemas.openxmlformats.org/officeDocument/2006/relationships/hyperlink" Target="https://docs.google.com/spreadsheets/d/1vsYPyVDqVcDyFARDZNTVo7uv5miRyd0Rr8kWNGzXhFE/edit?usp=sharing" TargetMode="External"/><Relationship Id="rId5" Type="http://schemas.openxmlformats.org/officeDocument/2006/relationships/image" Target="../media/image0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comments" Target="../comments/comment2.xml"/><Relationship Id="rId4" Type="http://schemas.openxmlformats.org/officeDocument/2006/relationships/image" Target="../media/image05.png"/><Relationship Id="rId5" Type="http://schemas.openxmlformats.org/officeDocument/2006/relationships/image" Target="../media/image07.png"/><Relationship Id="rId6" Type="http://schemas.openxmlformats.org/officeDocument/2006/relationships/image" Target="../media/image06.png"/><Relationship Id="rId7" Type="http://schemas.openxmlformats.org/officeDocument/2006/relationships/image" Target="../media/image02.png"/><Relationship Id="rId8" Type="http://schemas.openxmlformats.org/officeDocument/2006/relationships/image" Target="../media/image0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txBox="1"/>
          <p:nvPr>
            <p:ph type="ctrTitle"/>
          </p:nvPr>
        </p:nvSpPr>
        <p:spPr>
          <a:xfrm>
            <a:off x="1407318" y="841772"/>
            <a:ext cx="6593681" cy="1790700"/>
          </a:xfrm>
          <a:prstGeom prst="rect">
            <a:avLst/>
          </a:prstGeom>
          <a:noFill/>
          <a:ln>
            <a:noFill/>
          </a:ln>
        </p:spPr>
        <p:txBody>
          <a:bodyPr anchorCtr="0" anchor="b" bIns="34275" lIns="68575" rIns="68575" tIns="34275">
            <a:noAutofit/>
          </a:bodyPr>
          <a:lstStyle/>
          <a:p>
            <a:pPr lvl="0" rtl="0">
              <a:lnSpc>
                <a:spcPct val="100000"/>
              </a:lnSpc>
              <a:spcBef>
                <a:spcPts val="0"/>
              </a:spcBef>
              <a:buClr>
                <a:schemeClr val="lt1"/>
              </a:buClr>
              <a:buSzPct val="25000"/>
              <a:buFont typeface="Arial"/>
              <a:buNone/>
            </a:pPr>
            <a:r>
              <a:rPr i="1" lang="en" sz="2400">
                <a:latin typeface="Arial"/>
                <a:ea typeface="Arial"/>
                <a:cs typeface="Arial"/>
                <a:sym typeface="Arial"/>
              </a:rPr>
              <a:t>A Problem Solving Approach to Drivetrain Design</a:t>
            </a:r>
          </a:p>
        </p:txBody>
      </p:sp>
      <p:sp>
        <p:nvSpPr>
          <p:cNvPr id="278" name="Shape 278"/>
          <p:cNvSpPr txBox="1"/>
          <p:nvPr>
            <p:ph idx="1" type="subTitle"/>
          </p:nvPr>
        </p:nvSpPr>
        <p:spPr>
          <a:xfrm>
            <a:off x="1407318" y="3387328"/>
            <a:ext cx="6593700" cy="1241700"/>
          </a:xfrm>
          <a:prstGeom prst="rect">
            <a:avLst/>
          </a:prstGeom>
          <a:noFill/>
          <a:ln>
            <a:noFill/>
          </a:ln>
        </p:spPr>
        <p:txBody>
          <a:bodyPr anchorCtr="0" anchor="t" bIns="34275" lIns="68575" rIns="68575" tIns="34275">
            <a:noAutofit/>
          </a:bodyPr>
          <a:lstStyle/>
          <a:p>
            <a:pPr indent="0" lvl="0" marL="0" marR="0" rtl="0" algn="r">
              <a:lnSpc>
                <a:spcPct val="120000"/>
              </a:lnSpc>
              <a:spcBef>
                <a:spcPts val="0"/>
              </a:spcBef>
              <a:buClr>
                <a:schemeClr val="lt2"/>
              </a:buClr>
              <a:buSzPct val="25000"/>
              <a:buFont typeface="Arial"/>
              <a:buNone/>
            </a:pPr>
            <a:r>
              <a:rPr lang="en"/>
              <a:t>Clinton Bolinger - FRC2337 (EngiNERDs)</a:t>
            </a:r>
            <a:br>
              <a:rPr lang="en"/>
            </a:br>
            <a:r>
              <a:rPr lang="en"/>
              <a:t>Nick Lawrence - FRC3940 (CyberTooth)</a:t>
            </a:r>
          </a:p>
          <a:p>
            <a:pPr indent="0" lvl="0" marL="0" marR="0" rtl="0" algn="r">
              <a:lnSpc>
                <a:spcPct val="120000"/>
              </a:lnSpc>
              <a:spcBef>
                <a:spcPts val="0"/>
              </a:spcBef>
              <a:buClr>
                <a:schemeClr val="lt2"/>
              </a:buClr>
              <a:buSzPct val="25000"/>
              <a:buFont typeface="Arial"/>
              <a:buNone/>
            </a:pPr>
            <a:r>
              <a:rPr lang="en"/>
              <a:t>Evan Morrison - FRC5803 (Apex Robotics)</a:t>
            </a:r>
          </a:p>
          <a:p>
            <a:pPr indent="0" lvl="0" marL="0" marR="0" rtl="0" algn="r">
              <a:lnSpc>
                <a:spcPct val="120000"/>
              </a:lnSpc>
              <a:spcBef>
                <a:spcPts val="0"/>
              </a:spcBef>
              <a:buClr>
                <a:schemeClr val="lt2"/>
              </a:buClr>
              <a:buSzPct val="25000"/>
              <a:buFont typeface="Arial"/>
              <a:buNone/>
            </a:pPr>
            <a:r>
              <a:rPr lang="en"/>
              <a:t>Ty Tremblay  - FRC319 (BOB)</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3" name="Shape 353"/>
        <p:cNvGrpSpPr/>
        <p:nvPr/>
      </p:nvGrpSpPr>
      <p:grpSpPr>
        <a:xfrm>
          <a:off x="0" y="0"/>
          <a:ext cx="0" cy="0"/>
          <a:chOff x="0" y="0"/>
          <a:chExt cx="0" cy="0"/>
        </a:xfrm>
      </p:grpSpPr>
      <p:sp>
        <p:nvSpPr>
          <p:cNvPr id="354" name="Shape 354"/>
          <p:cNvSpPr txBox="1"/>
          <p:nvPr>
            <p:ph type="title"/>
          </p:nvPr>
        </p:nvSpPr>
        <p:spPr>
          <a:xfrm>
            <a:off x="856059" y="-145711"/>
            <a:ext cx="7429500" cy="1108800"/>
          </a:xfrm>
          <a:prstGeom prst="rect">
            <a:avLst/>
          </a:prstGeom>
          <a:noFill/>
          <a:ln>
            <a:noFill/>
          </a:ln>
        </p:spPr>
        <p:txBody>
          <a:bodyPr anchorCtr="0" anchor="ctr" bIns="34275" lIns="68575" rIns="68575" tIns="34275">
            <a:noAutofit/>
          </a:bodyPr>
          <a:lstStyle/>
          <a:p>
            <a:pPr indent="0" lvl="0" marL="0" marR="0" rtl="0" algn="ctr">
              <a:lnSpc>
                <a:spcPct val="90000"/>
              </a:lnSpc>
              <a:spcBef>
                <a:spcPts val="0"/>
              </a:spcBef>
              <a:buClr>
                <a:schemeClr val="lt1"/>
              </a:buClr>
              <a:buSzPct val="25000"/>
              <a:buFont typeface="Questrial"/>
              <a:buNone/>
            </a:pPr>
            <a:r>
              <a:rPr lang="en">
                <a:solidFill>
                  <a:srgbClr val="000000"/>
                </a:solidFill>
              </a:rPr>
              <a:t>Optimizing Speed</a:t>
            </a:r>
          </a:p>
        </p:txBody>
      </p:sp>
      <p:pic>
        <p:nvPicPr>
          <p:cNvPr id="355" name="Shape 355"/>
          <p:cNvPicPr preferRelativeResize="0"/>
          <p:nvPr/>
        </p:nvPicPr>
        <p:blipFill>
          <a:blip r:embed="rId3">
            <a:alphaModFix/>
          </a:blip>
          <a:stretch>
            <a:fillRect/>
          </a:stretch>
        </p:blipFill>
        <p:spPr>
          <a:xfrm>
            <a:off x="856050" y="1077950"/>
            <a:ext cx="7705725" cy="3390900"/>
          </a:xfrm>
          <a:prstGeom prst="rect">
            <a:avLst/>
          </a:prstGeom>
          <a:noFill/>
          <a:ln>
            <a:noFill/>
          </a:ln>
        </p:spPr>
      </p:pic>
      <p:cxnSp>
        <p:nvCxnSpPr>
          <p:cNvPr id="356" name="Shape 356"/>
          <p:cNvCxnSpPr/>
          <p:nvPr/>
        </p:nvCxnSpPr>
        <p:spPr>
          <a:xfrm>
            <a:off x="2231625" y="2730250"/>
            <a:ext cx="3255000" cy="1033200"/>
          </a:xfrm>
          <a:prstGeom prst="straightConnector1">
            <a:avLst/>
          </a:prstGeom>
          <a:noFill/>
          <a:ln cap="flat" cmpd="sng" w="38100">
            <a:solidFill>
              <a:srgbClr val="00FF00"/>
            </a:solidFill>
            <a:prstDash val="solid"/>
            <a:round/>
            <a:headEnd len="lg" w="lg" type="triangle"/>
            <a:tailEnd len="lg" w="lg" type="triangle"/>
          </a:ln>
        </p:spPr>
      </p:cxnSp>
      <p:cxnSp>
        <p:nvCxnSpPr>
          <p:cNvPr id="357" name="Shape 357"/>
          <p:cNvCxnSpPr/>
          <p:nvPr/>
        </p:nvCxnSpPr>
        <p:spPr>
          <a:xfrm>
            <a:off x="2231625" y="2730250"/>
            <a:ext cx="2355000" cy="77700"/>
          </a:xfrm>
          <a:prstGeom prst="straightConnector1">
            <a:avLst/>
          </a:prstGeom>
          <a:noFill/>
          <a:ln cap="flat" cmpd="sng" w="38100">
            <a:solidFill>
              <a:srgbClr val="00FF00"/>
            </a:solidFill>
            <a:prstDash val="solid"/>
            <a:round/>
            <a:headEnd len="lg" w="lg" type="triangle"/>
            <a:tailEnd len="lg" w="lg" type="triangle"/>
          </a:ln>
        </p:spPr>
      </p:cxnSp>
      <p:cxnSp>
        <p:nvCxnSpPr>
          <p:cNvPr id="358" name="Shape 358"/>
          <p:cNvCxnSpPr/>
          <p:nvPr/>
        </p:nvCxnSpPr>
        <p:spPr>
          <a:xfrm flipH="1" rot="10800000">
            <a:off x="2339600" y="1508350"/>
            <a:ext cx="3202500" cy="1221900"/>
          </a:xfrm>
          <a:prstGeom prst="straightConnector1">
            <a:avLst/>
          </a:prstGeom>
          <a:noFill/>
          <a:ln cap="flat" cmpd="sng" w="38100">
            <a:solidFill>
              <a:srgbClr val="00FF00"/>
            </a:solidFill>
            <a:prstDash val="solid"/>
            <a:round/>
            <a:headEnd len="lg" w="lg" type="triangle"/>
            <a:tailEnd len="lg" w="lg" type="none"/>
          </a:ln>
        </p:spPr>
      </p:cxnSp>
      <p:cxnSp>
        <p:nvCxnSpPr>
          <p:cNvPr id="359" name="Shape 359"/>
          <p:cNvCxnSpPr/>
          <p:nvPr/>
        </p:nvCxnSpPr>
        <p:spPr>
          <a:xfrm rot="10800000">
            <a:off x="5488025" y="1508275"/>
            <a:ext cx="2044200" cy="44400"/>
          </a:xfrm>
          <a:prstGeom prst="straightConnector1">
            <a:avLst/>
          </a:prstGeom>
          <a:noFill/>
          <a:ln cap="flat" cmpd="sng" w="38100">
            <a:solidFill>
              <a:srgbClr val="00FF00"/>
            </a:solidFill>
            <a:prstDash val="solid"/>
            <a:round/>
            <a:headEnd len="lg" w="lg" type="triangle"/>
            <a:tailEnd len="lg" w="lg" type="none"/>
          </a:ln>
        </p:spPr>
      </p:cxnSp>
      <p:sp>
        <p:nvSpPr>
          <p:cNvPr id="360" name="Shape 360"/>
          <p:cNvSpPr txBox="1"/>
          <p:nvPr/>
        </p:nvSpPr>
        <p:spPr>
          <a:xfrm>
            <a:off x="3042475" y="2408075"/>
            <a:ext cx="955500" cy="477600"/>
          </a:xfrm>
          <a:prstGeom prst="rect">
            <a:avLst/>
          </a:prstGeom>
          <a:noFill/>
          <a:ln>
            <a:noFill/>
          </a:ln>
        </p:spPr>
        <p:txBody>
          <a:bodyPr anchorCtr="0" anchor="t" bIns="91425" lIns="91425" rIns="91425" tIns="91425">
            <a:noAutofit/>
          </a:bodyPr>
          <a:lstStyle/>
          <a:p>
            <a:pPr lvl="0">
              <a:spcBef>
                <a:spcPts val="0"/>
              </a:spcBef>
              <a:buNone/>
            </a:pPr>
            <a:r>
              <a:rPr lang="en" sz="1800">
                <a:solidFill>
                  <a:srgbClr val="FFFFFF"/>
                </a:solidFill>
              </a:rPr>
              <a:t>~27 </a:t>
            </a:r>
            <a:r>
              <a:rPr lang="en" sz="1800">
                <a:solidFill>
                  <a:srgbClr val="FFFFFF"/>
                </a:solidFill>
              </a:rPr>
              <a:t>ft</a:t>
            </a:r>
          </a:p>
        </p:txBody>
      </p:sp>
      <p:sp>
        <p:nvSpPr>
          <p:cNvPr id="361" name="Shape 361"/>
          <p:cNvSpPr txBox="1"/>
          <p:nvPr/>
        </p:nvSpPr>
        <p:spPr>
          <a:xfrm>
            <a:off x="4383550" y="3560275"/>
            <a:ext cx="955500" cy="477600"/>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FFFFFF"/>
                </a:solidFill>
              </a:rPr>
              <a:t>~36 ft</a:t>
            </a:r>
          </a:p>
        </p:txBody>
      </p:sp>
      <p:sp>
        <p:nvSpPr>
          <p:cNvPr id="362" name="Shape 362"/>
          <p:cNvSpPr txBox="1"/>
          <p:nvPr/>
        </p:nvSpPr>
        <p:spPr>
          <a:xfrm>
            <a:off x="4383550" y="1430575"/>
            <a:ext cx="955500" cy="477600"/>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FFFFFF"/>
                </a:solidFill>
              </a:rPr>
              <a:t>~54 ft</a:t>
            </a:r>
          </a:p>
        </p:txBody>
      </p:sp>
      <p:sp>
        <p:nvSpPr>
          <p:cNvPr id="363" name="Shape 363"/>
          <p:cNvSpPr txBox="1"/>
          <p:nvPr/>
        </p:nvSpPr>
        <p:spPr>
          <a:xfrm>
            <a:off x="2253850" y="4652100"/>
            <a:ext cx="4710300" cy="411000"/>
          </a:xfrm>
          <a:prstGeom prst="rect">
            <a:avLst/>
          </a:prstGeom>
          <a:noFill/>
          <a:ln>
            <a:noFill/>
          </a:ln>
        </p:spPr>
        <p:txBody>
          <a:bodyPr anchorCtr="0" anchor="t" bIns="91425" lIns="91425" rIns="91425" tIns="91425">
            <a:noAutofit/>
          </a:bodyPr>
          <a:lstStyle/>
          <a:p>
            <a:pPr lvl="0" algn="ctr">
              <a:spcBef>
                <a:spcPts val="0"/>
              </a:spcBef>
              <a:buNone/>
            </a:pPr>
            <a:r>
              <a:rPr lang="en" sz="1800"/>
              <a:t>2011 - LogoMotion</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x="0" y="0"/>
          <a:ext cx="0" cy="0"/>
          <a:chOff x="0" y="0"/>
          <a:chExt cx="0" cy="0"/>
        </a:xfrm>
      </p:grpSpPr>
      <p:pic>
        <p:nvPicPr>
          <p:cNvPr id="368" name="Shape 368"/>
          <p:cNvPicPr preferRelativeResize="0"/>
          <p:nvPr/>
        </p:nvPicPr>
        <p:blipFill rotWithShape="1">
          <a:blip r:embed="rId3">
            <a:alphaModFix/>
          </a:blip>
          <a:srcRect b="0" l="9606" r="9526" t="0"/>
          <a:stretch/>
        </p:blipFill>
        <p:spPr>
          <a:xfrm>
            <a:off x="1342899" y="1019550"/>
            <a:ext cx="6720998" cy="3356974"/>
          </a:xfrm>
          <a:prstGeom prst="rect">
            <a:avLst/>
          </a:prstGeom>
          <a:noFill/>
          <a:ln>
            <a:noFill/>
          </a:ln>
        </p:spPr>
      </p:pic>
      <p:sp>
        <p:nvSpPr>
          <p:cNvPr id="369" name="Shape 369"/>
          <p:cNvSpPr txBox="1"/>
          <p:nvPr>
            <p:ph type="title"/>
          </p:nvPr>
        </p:nvSpPr>
        <p:spPr>
          <a:xfrm>
            <a:off x="856059" y="-145711"/>
            <a:ext cx="7429500" cy="1108800"/>
          </a:xfrm>
          <a:prstGeom prst="rect">
            <a:avLst/>
          </a:prstGeom>
          <a:noFill/>
          <a:ln>
            <a:noFill/>
          </a:ln>
        </p:spPr>
        <p:txBody>
          <a:bodyPr anchorCtr="0" anchor="ctr" bIns="34275" lIns="68575" rIns="68575" tIns="34275">
            <a:noAutofit/>
          </a:bodyPr>
          <a:lstStyle/>
          <a:p>
            <a:pPr indent="0" lvl="0" marL="0" marR="0" rtl="0" algn="ctr">
              <a:lnSpc>
                <a:spcPct val="90000"/>
              </a:lnSpc>
              <a:spcBef>
                <a:spcPts val="0"/>
              </a:spcBef>
              <a:buClr>
                <a:schemeClr val="lt1"/>
              </a:buClr>
              <a:buSzPct val="25000"/>
              <a:buFont typeface="Questrial"/>
              <a:buNone/>
            </a:pPr>
            <a:r>
              <a:rPr lang="en">
                <a:solidFill>
                  <a:srgbClr val="000000"/>
                </a:solidFill>
              </a:rPr>
              <a:t>Optimizing Speed</a:t>
            </a:r>
          </a:p>
        </p:txBody>
      </p:sp>
      <p:cxnSp>
        <p:nvCxnSpPr>
          <p:cNvPr id="370" name="Shape 370"/>
          <p:cNvCxnSpPr/>
          <p:nvPr/>
        </p:nvCxnSpPr>
        <p:spPr>
          <a:xfrm flipH="1" rot="10800000">
            <a:off x="2231625" y="1663750"/>
            <a:ext cx="577800" cy="1066500"/>
          </a:xfrm>
          <a:prstGeom prst="straightConnector1">
            <a:avLst/>
          </a:prstGeom>
          <a:noFill/>
          <a:ln cap="flat" cmpd="sng" w="38100">
            <a:solidFill>
              <a:srgbClr val="00FF00"/>
            </a:solidFill>
            <a:prstDash val="solid"/>
            <a:round/>
            <a:headEnd len="lg" w="lg" type="triangle"/>
            <a:tailEnd len="lg" w="lg" type="triangle"/>
          </a:ln>
        </p:spPr>
      </p:cxnSp>
      <p:cxnSp>
        <p:nvCxnSpPr>
          <p:cNvPr id="371" name="Shape 371"/>
          <p:cNvCxnSpPr/>
          <p:nvPr/>
        </p:nvCxnSpPr>
        <p:spPr>
          <a:xfrm>
            <a:off x="2231625" y="2730250"/>
            <a:ext cx="2355000" cy="77700"/>
          </a:xfrm>
          <a:prstGeom prst="straightConnector1">
            <a:avLst/>
          </a:prstGeom>
          <a:noFill/>
          <a:ln cap="flat" cmpd="sng" w="38100">
            <a:solidFill>
              <a:srgbClr val="00FF00"/>
            </a:solidFill>
            <a:prstDash val="solid"/>
            <a:round/>
            <a:headEnd len="lg" w="lg" type="triangle"/>
            <a:tailEnd len="lg" w="lg" type="triangle"/>
          </a:ln>
        </p:spPr>
      </p:cxnSp>
      <p:cxnSp>
        <p:nvCxnSpPr>
          <p:cNvPr id="372" name="Shape 372"/>
          <p:cNvCxnSpPr/>
          <p:nvPr/>
        </p:nvCxnSpPr>
        <p:spPr>
          <a:xfrm>
            <a:off x="1809475" y="2907975"/>
            <a:ext cx="1677600" cy="999900"/>
          </a:xfrm>
          <a:prstGeom prst="straightConnector1">
            <a:avLst/>
          </a:prstGeom>
          <a:noFill/>
          <a:ln cap="flat" cmpd="sng" w="38100">
            <a:solidFill>
              <a:srgbClr val="00FF00"/>
            </a:solidFill>
            <a:prstDash val="solid"/>
            <a:round/>
            <a:headEnd len="lg" w="lg" type="triangle"/>
            <a:tailEnd len="lg" w="lg" type="none"/>
          </a:ln>
        </p:spPr>
      </p:cxnSp>
      <p:cxnSp>
        <p:nvCxnSpPr>
          <p:cNvPr id="373" name="Shape 373"/>
          <p:cNvCxnSpPr/>
          <p:nvPr/>
        </p:nvCxnSpPr>
        <p:spPr>
          <a:xfrm rot="10800000">
            <a:off x="3487100" y="3907750"/>
            <a:ext cx="2044200" cy="44400"/>
          </a:xfrm>
          <a:prstGeom prst="straightConnector1">
            <a:avLst/>
          </a:prstGeom>
          <a:noFill/>
          <a:ln cap="flat" cmpd="sng" w="38100">
            <a:solidFill>
              <a:srgbClr val="00FF00"/>
            </a:solidFill>
            <a:prstDash val="solid"/>
            <a:round/>
            <a:headEnd len="lg" w="lg" type="triangle"/>
            <a:tailEnd len="lg" w="lg" type="none"/>
          </a:ln>
        </p:spPr>
      </p:cxnSp>
      <p:sp>
        <p:nvSpPr>
          <p:cNvPr id="374" name="Shape 374"/>
          <p:cNvSpPr txBox="1"/>
          <p:nvPr/>
        </p:nvSpPr>
        <p:spPr>
          <a:xfrm>
            <a:off x="2767275" y="1587550"/>
            <a:ext cx="955500" cy="477600"/>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FFFFFF"/>
                </a:solidFill>
              </a:rPr>
              <a:t>~10ft</a:t>
            </a:r>
          </a:p>
        </p:txBody>
      </p:sp>
      <p:sp>
        <p:nvSpPr>
          <p:cNvPr id="375" name="Shape 375"/>
          <p:cNvSpPr txBox="1"/>
          <p:nvPr/>
        </p:nvSpPr>
        <p:spPr>
          <a:xfrm>
            <a:off x="4383550" y="3560275"/>
            <a:ext cx="955500" cy="477600"/>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FFFFFF"/>
                </a:solidFill>
              </a:rPr>
              <a:t>~36 ft</a:t>
            </a:r>
          </a:p>
        </p:txBody>
      </p:sp>
      <p:sp>
        <p:nvSpPr>
          <p:cNvPr id="376" name="Shape 376"/>
          <p:cNvSpPr txBox="1"/>
          <p:nvPr/>
        </p:nvSpPr>
        <p:spPr>
          <a:xfrm>
            <a:off x="3865650" y="2807950"/>
            <a:ext cx="955500" cy="477600"/>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FFFFFF"/>
                </a:solidFill>
              </a:rPr>
              <a:t>~2</a:t>
            </a:r>
            <a:r>
              <a:rPr lang="en" sz="1800">
                <a:solidFill>
                  <a:srgbClr val="FFFFFF"/>
                </a:solidFill>
              </a:rPr>
              <a:t>7</a:t>
            </a:r>
            <a:r>
              <a:rPr lang="en" sz="1800">
                <a:solidFill>
                  <a:srgbClr val="FFFFFF"/>
                </a:solidFill>
              </a:rPr>
              <a:t> ft</a:t>
            </a:r>
          </a:p>
        </p:txBody>
      </p:sp>
      <p:sp>
        <p:nvSpPr>
          <p:cNvPr id="377" name="Shape 377"/>
          <p:cNvSpPr txBox="1"/>
          <p:nvPr/>
        </p:nvSpPr>
        <p:spPr>
          <a:xfrm>
            <a:off x="2253850" y="4652100"/>
            <a:ext cx="4710300" cy="411000"/>
          </a:xfrm>
          <a:prstGeom prst="rect">
            <a:avLst/>
          </a:prstGeom>
          <a:noFill/>
          <a:ln>
            <a:noFill/>
          </a:ln>
        </p:spPr>
        <p:txBody>
          <a:bodyPr anchorCtr="0" anchor="t" bIns="91425" lIns="91425" rIns="91425" tIns="91425">
            <a:noAutofit/>
          </a:bodyPr>
          <a:lstStyle/>
          <a:p>
            <a:pPr lvl="0" rtl="0" algn="ctr">
              <a:spcBef>
                <a:spcPts val="0"/>
              </a:spcBef>
              <a:buNone/>
            </a:pPr>
            <a:r>
              <a:rPr lang="en" sz="1800"/>
              <a:t>2016 - Stronghold</a:t>
            </a:r>
          </a:p>
        </p:txBody>
      </p:sp>
      <p:cxnSp>
        <p:nvCxnSpPr>
          <p:cNvPr id="378" name="Shape 378"/>
          <p:cNvCxnSpPr>
            <a:stCxn id="374" idx="2"/>
          </p:cNvCxnSpPr>
          <p:nvPr/>
        </p:nvCxnSpPr>
        <p:spPr>
          <a:xfrm flipH="1" rot="10800000">
            <a:off x="3245025" y="2030350"/>
            <a:ext cx="1297200" cy="34800"/>
          </a:xfrm>
          <a:prstGeom prst="straightConnector1">
            <a:avLst/>
          </a:prstGeom>
          <a:noFill/>
          <a:ln cap="flat" cmpd="sng" w="38100">
            <a:solidFill>
              <a:srgbClr val="00FF00"/>
            </a:solidFill>
            <a:prstDash val="solid"/>
            <a:round/>
            <a:headEnd len="lg" w="lg" type="triangle"/>
            <a:tailEnd len="lg" w="lg"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2" name="Shape 382"/>
        <p:cNvGrpSpPr/>
        <p:nvPr/>
      </p:nvGrpSpPr>
      <p:grpSpPr>
        <a:xfrm>
          <a:off x="0" y="0"/>
          <a:ext cx="0" cy="0"/>
          <a:chOff x="0" y="0"/>
          <a:chExt cx="0" cy="0"/>
        </a:xfrm>
      </p:grpSpPr>
      <p:sp>
        <p:nvSpPr>
          <p:cNvPr id="383" name="Shape 383"/>
          <p:cNvSpPr txBox="1"/>
          <p:nvPr>
            <p:ph type="title"/>
          </p:nvPr>
        </p:nvSpPr>
        <p:spPr>
          <a:xfrm>
            <a:off x="856059" y="-145711"/>
            <a:ext cx="7429500" cy="1108800"/>
          </a:xfrm>
          <a:prstGeom prst="rect">
            <a:avLst/>
          </a:prstGeom>
          <a:noFill/>
          <a:ln>
            <a:noFill/>
          </a:ln>
        </p:spPr>
        <p:txBody>
          <a:bodyPr anchorCtr="0" anchor="ctr" bIns="34275" lIns="68575" rIns="68575" tIns="34275">
            <a:noAutofit/>
          </a:bodyPr>
          <a:lstStyle/>
          <a:p>
            <a:pPr indent="0" lvl="0" marL="0" marR="0" rtl="0" algn="ctr">
              <a:lnSpc>
                <a:spcPct val="90000"/>
              </a:lnSpc>
              <a:spcBef>
                <a:spcPts val="0"/>
              </a:spcBef>
              <a:buClr>
                <a:schemeClr val="lt1"/>
              </a:buClr>
              <a:buSzPct val="25000"/>
              <a:buFont typeface="Questrial"/>
              <a:buNone/>
            </a:pPr>
            <a:r>
              <a:rPr lang="en">
                <a:solidFill>
                  <a:srgbClr val="000000"/>
                </a:solidFill>
              </a:rPr>
              <a:t>Optimizing Speed</a:t>
            </a:r>
          </a:p>
        </p:txBody>
      </p:sp>
      <p:sp>
        <p:nvSpPr>
          <p:cNvPr id="384" name="Shape 384"/>
          <p:cNvSpPr txBox="1"/>
          <p:nvPr/>
        </p:nvSpPr>
        <p:spPr>
          <a:xfrm>
            <a:off x="722700" y="1200150"/>
            <a:ext cx="8421300" cy="3828300"/>
          </a:xfrm>
          <a:prstGeom prst="rect">
            <a:avLst/>
          </a:prstGeom>
          <a:noFill/>
          <a:ln>
            <a:noFill/>
          </a:ln>
        </p:spPr>
        <p:txBody>
          <a:bodyPr anchorCtr="0" anchor="t" bIns="45700" lIns="91425" rIns="91425" tIns="45700">
            <a:noAutofit/>
          </a:bodyPr>
          <a:lstStyle/>
          <a:p>
            <a:pPr indent="-254000" lvl="0" marL="34290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COTS Options</a:t>
            </a:r>
          </a:p>
          <a:p>
            <a:pPr indent="-222250" lvl="1" marL="74295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Sonic Shifter and 3CIM4U drop in to KOP Chassis</a:t>
            </a:r>
          </a:p>
          <a:p>
            <a:pPr indent="-222250" lvl="1" marL="74295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Toughbox gear ratio can be changed</a:t>
            </a:r>
          </a:p>
          <a:p>
            <a:pPr indent="-222250" lvl="1" marL="74295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VexPro and WCP shifters can be adapted to KOP Chassis</a:t>
            </a:r>
          </a:p>
          <a:p>
            <a:pPr indent="0" lvl="0" marL="457200" marR="0" rtl="0" algn="l">
              <a:lnSpc>
                <a:spcPct val="100000"/>
              </a:lnSpc>
              <a:spcBef>
                <a:spcPts val="0"/>
              </a:spcBef>
              <a:spcAft>
                <a:spcPts val="0"/>
              </a:spcAft>
              <a:buNone/>
            </a:pPr>
            <a:r>
              <a:rPr lang="en" sz="1800">
                <a:solidFill>
                  <a:schemeClr val="dk1"/>
                </a:solidFill>
                <a:latin typeface="Questrial"/>
                <a:ea typeface="Questrial"/>
                <a:cs typeface="Questrial"/>
                <a:sym typeface="Questrial"/>
              </a:rPr>
              <a:t>			</a:t>
            </a:r>
            <a:r>
              <a:rPr lang="en" sz="1800" u="sng">
                <a:solidFill>
                  <a:srgbClr val="0000FF"/>
                </a:solidFill>
                <a:latin typeface="Questrial"/>
                <a:ea typeface="Questrial"/>
                <a:cs typeface="Questrial"/>
                <a:sym typeface="Questrial"/>
                <a:hlinkClick r:id="rId3"/>
              </a:rPr>
              <a:t>Instructions available from VexPro</a:t>
            </a:r>
          </a:p>
          <a:p>
            <a:pPr indent="-222250" lvl="1" marL="74295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Other COTS chassis (VexPro Drive-in-a-Day, Versachassis, 221 Systems) have shifter and 3-CIM integration built in</a:t>
            </a:r>
          </a:p>
          <a:p>
            <a:pPr indent="-222250" lvl="1" marL="74295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Adapt a COTS gearbox to a custom chassis</a:t>
            </a:r>
          </a:p>
          <a:p>
            <a:pPr indent="0" lvl="0" marL="457200" marR="0" rtl="0" algn="l">
              <a:lnSpc>
                <a:spcPct val="100000"/>
              </a:lnSpc>
              <a:spcBef>
                <a:spcPts val="0"/>
              </a:spcBef>
              <a:spcAft>
                <a:spcPts val="0"/>
              </a:spcAft>
              <a:buNone/>
            </a:pPr>
            <a:r>
              <a:t/>
            </a:r>
            <a:endParaRPr sz="1800">
              <a:solidFill>
                <a:schemeClr val="dk1"/>
              </a:solidFill>
              <a:latin typeface="Questrial"/>
              <a:ea typeface="Questrial"/>
              <a:cs typeface="Questrial"/>
              <a:sym typeface="Questrial"/>
            </a:endParaRPr>
          </a:p>
          <a:p>
            <a:pPr indent="-254000" lvl="0" marL="34290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Control-ability is a concern at higher speeds - your drivers will need practice</a:t>
            </a:r>
          </a:p>
          <a:p>
            <a:pPr indent="-254000" lvl="0" marL="342900" marR="0" rtl="0" algn="l">
              <a:lnSpc>
                <a:spcPct val="100000"/>
              </a:lnSpc>
              <a:spcBef>
                <a:spcPts val="0"/>
              </a:spcBef>
              <a:spcAft>
                <a:spcPts val="0"/>
              </a:spcAft>
              <a:buClr>
                <a:schemeClr val="dk1"/>
              </a:buClr>
              <a:buFont typeface="Questrial"/>
              <a:buChar char="•"/>
            </a:pPr>
            <a:r>
              <a:t/>
            </a:r>
            <a:endParaRPr sz="1800">
              <a:solidFill>
                <a:schemeClr val="dk1"/>
              </a:solidFill>
              <a:latin typeface="Questrial"/>
              <a:ea typeface="Questrial"/>
              <a:cs typeface="Questrial"/>
              <a:sym typeface="Questrial"/>
            </a:endParaRPr>
          </a:p>
          <a:p>
            <a:pPr lvl="0" marR="0" rtl="0" algn="l">
              <a:lnSpc>
                <a:spcPct val="100000"/>
              </a:lnSpc>
              <a:spcBef>
                <a:spcPts val="0"/>
              </a:spcBef>
              <a:spcAft>
                <a:spcPts val="0"/>
              </a:spcAft>
              <a:buNone/>
            </a:pPr>
            <a:r>
              <a:t/>
            </a:r>
            <a:endParaRPr sz="1800">
              <a:solidFill>
                <a:schemeClr val="dk1"/>
              </a:solidFill>
              <a:latin typeface="Questrial"/>
              <a:ea typeface="Questrial"/>
              <a:cs typeface="Questrial"/>
              <a:sym typeface="Quest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8" name="Shape 388"/>
        <p:cNvGrpSpPr/>
        <p:nvPr/>
      </p:nvGrpSpPr>
      <p:grpSpPr>
        <a:xfrm>
          <a:off x="0" y="0"/>
          <a:ext cx="0" cy="0"/>
          <a:chOff x="0" y="0"/>
          <a:chExt cx="0" cy="0"/>
        </a:xfrm>
      </p:grpSpPr>
      <p:sp>
        <p:nvSpPr>
          <p:cNvPr id="389" name="Shape 389"/>
          <p:cNvSpPr txBox="1"/>
          <p:nvPr>
            <p:ph type="title"/>
          </p:nvPr>
        </p:nvSpPr>
        <p:spPr>
          <a:xfrm>
            <a:off x="856059" y="-140386"/>
            <a:ext cx="7429500" cy="1108800"/>
          </a:xfrm>
          <a:prstGeom prst="rect">
            <a:avLst/>
          </a:prstGeom>
        </p:spPr>
        <p:txBody>
          <a:bodyPr anchorCtr="0" anchor="ctr" bIns="68575" lIns="68575" rIns="68575" tIns="68575">
            <a:noAutofit/>
          </a:bodyPr>
          <a:lstStyle/>
          <a:p>
            <a:pPr lvl="0" algn="ctr">
              <a:spcBef>
                <a:spcPts val="0"/>
              </a:spcBef>
              <a:buNone/>
            </a:pPr>
            <a:r>
              <a:rPr lang="en">
                <a:solidFill>
                  <a:srgbClr val="000000"/>
                </a:solidFill>
              </a:rPr>
              <a:t>Optimizing Traction</a:t>
            </a:r>
          </a:p>
        </p:txBody>
      </p:sp>
      <p:sp>
        <p:nvSpPr>
          <p:cNvPr id="390" name="Shape 390"/>
          <p:cNvSpPr txBox="1"/>
          <p:nvPr>
            <p:ph idx="1" type="body"/>
          </p:nvPr>
        </p:nvSpPr>
        <p:spPr>
          <a:xfrm>
            <a:off x="856050" y="792078"/>
            <a:ext cx="7429500" cy="3551100"/>
          </a:xfrm>
          <a:prstGeom prst="rect">
            <a:avLst/>
          </a:prstGeom>
        </p:spPr>
        <p:txBody>
          <a:bodyPr anchorCtr="0" anchor="t" bIns="68575" lIns="68575" rIns="68575" tIns="68575">
            <a:noAutofit/>
          </a:bodyPr>
          <a:lstStyle/>
          <a:p>
            <a:pPr indent="-374650" lvl="0" marL="457200" marR="0" rtl="0" algn="l">
              <a:lnSpc>
                <a:spcPct val="120000"/>
              </a:lnSpc>
              <a:spcBef>
                <a:spcPts val="800"/>
              </a:spcBef>
              <a:spcAft>
                <a:spcPts val="0"/>
              </a:spcAft>
              <a:buClr>
                <a:srgbClr val="000000"/>
              </a:buClr>
              <a:buSzPct val="127777"/>
              <a:buFont typeface="Arial"/>
            </a:pPr>
            <a:r>
              <a:rPr lang="en">
                <a:solidFill>
                  <a:srgbClr val="000000"/>
                </a:solidFill>
              </a:rPr>
              <a:t>Many COTS options (most compatible with prior KOP chassis)</a:t>
            </a:r>
          </a:p>
          <a:p>
            <a:pPr indent="-228600" lvl="1" marL="914400" marR="0" rtl="0" algn="l">
              <a:lnSpc>
                <a:spcPct val="120000"/>
              </a:lnSpc>
              <a:spcBef>
                <a:spcPts val="800"/>
              </a:spcBef>
              <a:spcAft>
                <a:spcPts val="0"/>
              </a:spcAft>
              <a:buClr>
                <a:srgbClr val="000000"/>
              </a:buClr>
            </a:pPr>
            <a:r>
              <a:rPr lang="en">
                <a:solidFill>
                  <a:srgbClr val="000000"/>
                </a:solidFill>
              </a:rPr>
              <a:t>Replaceable tread wheels</a:t>
            </a:r>
          </a:p>
          <a:p>
            <a:pPr indent="-228600" lvl="2" marL="1371600" marR="0" rtl="0" algn="l">
              <a:lnSpc>
                <a:spcPct val="120000"/>
              </a:lnSpc>
              <a:spcBef>
                <a:spcPts val="800"/>
              </a:spcBef>
              <a:spcAft>
                <a:spcPts val="0"/>
              </a:spcAft>
              <a:buClr>
                <a:srgbClr val="000000"/>
              </a:buClr>
            </a:pPr>
            <a:r>
              <a:rPr lang="en">
                <a:solidFill>
                  <a:srgbClr val="000000"/>
                </a:solidFill>
              </a:rPr>
              <a:t>Plaction</a:t>
            </a:r>
          </a:p>
          <a:p>
            <a:pPr indent="-228600" lvl="2" marL="1371600" marR="0" rtl="0" algn="l">
              <a:lnSpc>
                <a:spcPct val="120000"/>
              </a:lnSpc>
              <a:spcBef>
                <a:spcPts val="800"/>
              </a:spcBef>
              <a:spcAft>
                <a:spcPts val="0"/>
              </a:spcAft>
              <a:buClr>
                <a:srgbClr val="000000"/>
              </a:buClr>
            </a:pPr>
            <a:r>
              <a:rPr lang="en">
                <a:solidFill>
                  <a:srgbClr val="000000"/>
                </a:solidFill>
              </a:rPr>
              <a:t>VEXPro Traction Wheels</a:t>
            </a:r>
          </a:p>
          <a:p>
            <a:pPr indent="-228600" lvl="1" marL="914400" marR="0" rtl="0" algn="l">
              <a:lnSpc>
                <a:spcPct val="120000"/>
              </a:lnSpc>
              <a:spcBef>
                <a:spcPts val="800"/>
              </a:spcBef>
              <a:spcAft>
                <a:spcPts val="0"/>
              </a:spcAft>
              <a:buClr>
                <a:srgbClr val="000000"/>
              </a:buClr>
            </a:pPr>
            <a:r>
              <a:rPr lang="en">
                <a:solidFill>
                  <a:srgbClr val="000000"/>
                </a:solidFill>
              </a:rPr>
              <a:t>Permanently treaded wheels</a:t>
            </a:r>
          </a:p>
          <a:p>
            <a:pPr indent="-228600" lvl="2" marL="1371600" marR="0" rtl="0" algn="l">
              <a:lnSpc>
                <a:spcPct val="120000"/>
              </a:lnSpc>
              <a:spcBef>
                <a:spcPts val="800"/>
              </a:spcBef>
              <a:spcAft>
                <a:spcPts val="0"/>
              </a:spcAft>
              <a:buClr>
                <a:srgbClr val="000000"/>
              </a:buClr>
            </a:pPr>
            <a:r>
              <a:rPr lang="en">
                <a:solidFill>
                  <a:srgbClr val="000000"/>
                </a:solidFill>
              </a:rPr>
              <a:t>Softer HiGrip Wheels***</a:t>
            </a:r>
          </a:p>
          <a:p>
            <a:pPr indent="-228600" lvl="2" marL="1371600" marR="0" rtl="0" algn="l">
              <a:lnSpc>
                <a:spcPct val="120000"/>
              </a:lnSpc>
              <a:spcBef>
                <a:spcPts val="800"/>
              </a:spcBef>
              <a:spcAft>
                <a:spcPts val="0"/>
              </a:spcAft>
              <a:buClr>
                <a:srgbClr val="000000"/>
              </a:buClr>
            </a:pPr>
            <a:r>
              <a:rPr lang="en">
                <a:solidFill>
                  <a:srgbClr val="000000"/>
                </a:solidFill>
              </a:rPr>
              <a:t>Colsons</a:t>
            </a:r>
          </a:p>
          <a:p>
            <a:pPr indent="-228600" lvl="0" marL="457200" marR="0" rtl="0" algn="l">
              <a:lnSpc>
                <a:spcPct val="120000"/>
              </a:lnSpc>
              <a:spcBef>
                <a:spcPts val="800"/>
              </a:spcBef>
              <a:spcAft>
                <a:spcPts val="0"/>
              </a:spcAft>
              <a:buClr>
                <a:srgbClr val="000000"/>
              </a:buClr>
            </a:pPr>
            <a:r>
              <a:rPr lang="en">
                <a:solidFill>
                  <a:srgbClr val="000000"/>
                </a:solidFill>
              </a:rPr>
              <a:t>Adding higher-traction wheels help you win pushing matches</a:t>
            </a:r>
          </a:p>
          <a:p>
            <a:pPr indent="-228600" lvl="1" marL="914400" marR="0" rtl="0" algn="l">
              <a:lnSpc>
                <a:spcPct val="120000"/>
              </a:lnSpc>
              <a:spcBef>
                <a:spcPts val="800"/>
              </a:spcBef>
              <a:spcAft>
                <a:spcPts val="0"/>
              </a:spcAft>
              <a:buClr>
                <a:srgbClr val="000000"/>
              </a:buClr>
            </a:pPr>
            <a:r>
              <a:rPr lang="en">
                <a:solidFill>
                  <a:srgbClr val="000000"/>
                </a:solidFill>
              </a:rPr>
              <a:t>Too much traction can increase turning scrub, reducing turn speed and battery life</a:t>
            </a:r>
          </a:p>
          <a:p>
            <a:pPr indent="-228600" lvl="1" marL="914400" marR="0" rtl="0" algn="l">
              <a:lnSpc>
                <a:spcPct val="120000"/>
              </a:lnSpc>
              <a:spcBef>
                <a:spcPts val="800"/>
              </a:spcBef>
              <a:spcAft>
                <a:spcPts val="0"/>
              </a:spcAft>
              <a:buClr>
                <a:srgbClr val="000000"/>
              </a:buClr>
            </a:pPr>
            <a:r>
              <a:rPr lang="en">
                <a:solidFill>
                  <a:srgbClr val="000000"/>
                </a:solidFill>
              </a:rPr>
              <a:t>Too much traction can also make getting out of T-Bone situations more difficult</a:t>
            </a:r>
          </a:p>
        </p:txBody>
      </p:sp>
      <p:pic>
        <p:nvPicPr>
          <p:cNvPr descr="am-2256_blk-2.jpg" id="391" name="Shape 391"/>
          <p:cNvPicPr preferRelativeResize="0"/>
          <p:nvPr/>
        </p:nvPicPr>
        <p:blipFill>
          <a:blip r:embed="rId3">
            <a:alphaModFix/>
          </a:blip>
          <a:stretch>
            <a:fillRect/>
          </a:stretch>
        </p:blipFill>
        <p:spPr>
          <a:xfrm>
            <a:off x="4654125" y="1445200"/>
            <a:ext cx="1865575" cy="1865575"/>
          </a:xfrm>
          <a:prstGeom prst="rect">
            <a:avLst/>
          </a:prstGeom>
          <a:noFill/>
          <a:ln>
            <a:noFill/>
          </a:ln>
        </p:spPr>
      </p:pic>
      <p:pic>
        <p:nvPicPr>
          <p:cNvPr descr="217-2589-use.jpg" id="392" name="Shape 392"/>
          <p:cNvPicPr preferRelativeResize="0"/>
          <p:nvPr/>
        </p:nvPicPr>
        <p:blipFill>
          <a:blip r:embed="rId4">
            <a:alphaModFix/>
          </a:blip>
          <a:stretch>
            <a:fillRect/>
          </a:stretch>
        </p:blipFill>
        <p:spPr>
          <a:xfrm>
            <a:off x="6519699" y="1486264"/>
            <a:ext cx="1783475" cy="17834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6" name="Shape 396"/>
        <p:cNvGrpSpPr/>
        <p:nvPr/>
      </p:nvGrpSpPr>
      <p:grpSpPr>
        <a:xfrm>
          <a:off x="0" y="0"/>
          <a:ext cx="0" cy="0"/>
          <a:chOff x="0" y="0"/>
          <a:chExt cx="0" cy="0"/>
        </a:xfrm>
      </p:grpSpPr>
      <p:pic>
        <p:nvPicPr>
          <p:cNvPr descr="am-3132-2.jpg" id="397" name="Shape 397"/>
          <p:cNvPicPr preferRelativeResize="0"/>
          <p:nvPr/>
        </p:nvPicPr>
        <p:blipFill>
          <a:blip r:embed="rId3">
            <a:alphaModFix/>
          </a:blip>
          <a:stretch>
            <a:fillRect/>
          </a:stretch>
        </p:blipFill>
        <p:spPr>
          <a:xfrm>
            <a:off x="6279900" y="1087100"/>
            <a:ext cx="2657200" cy="2657200"/>
          </a:xfrm>
          <a:prstGeom prst="rect">
            <a:avLst/>
          </a:prstGeom>
          <a:noFill/>
          <a:ln>
            <a:noFill/>
          </a:ln>
        </p:spPr>
      </p:pic>
      <p:sp>
        <p:nvSpPr>
          <p:cNvPr id="398" name="Shape 398"/>
          <p:cNvSpPr txBox="1"/>
          <p:nvPr>
            <p:ph type="title"/>
          </p:nvPr>
        </p:nvSpPr>
        <p:spPr>
          <a:xfrm>
            <a:off x="856059" y="-140386"/>
            <a:ext cx="7429500" cy="1108800"/>
          </a:xfrm>
          <a:prstGeom prst="rect">
            <a:avLst/>
          </a:prstGeom>
        </p:spPr>
        <p:txBody>
          <a:bodyPr anchorCtr="0" anchor="ctr" bIns="68575" lIns="68575" rIns="68575" tIns="68575">
            <a:noAutofit/>
          </a:bodyPr>
          <a:lstStyle/>
          <a:p>
            <a:pPr lvl="0" rtl="0" algn="ctr">
              <a:spcBef>
                <a:spcPts val="0"/>
              </a:spcBef>
              <a:buNone/>
            </a:pPr>
            <a:r>
              <a:rPr lang="en">
                <a:solidFill>
                  <a:srgbClr val="000000"/>
                </a:solidFill>
              </a:rPr>
              <a:t>Sensor Integration</a:t>
            </a:r>
          </a:p>
        </p:txBody>
      </p:sp>
      <p:sp>
        <p:nvSpPr>
          <p:cNvPr id="399" name="Shape 399"/>
          <p:cNvSpPr txBox="1"/>
          <p:nvPr>
            <p:ph idx="1" type="body"/>
          </p:nvPr>
        </p:nvSpPr>
        <p:spPr>
          <a:xfrm>
            <a:off x="856050" y="792078"/>
            <a:ext cx="7429500" cy="3551100"/>
          </a:xfrm>
          <a:prstGeom prst="rect">
            <a:avLst/>
          </a:prstGeom>
        </p:spPr>
        <p:txBody>
          <a:bodyPr anchorCtr="0" anchor="t" bIns="68575" lIns="68575" rIns="68575" tIns="68575">
            <a:noAutofit/>
          </a:bodyPr>
          <a:lstStyle/>
          <a:p>
            <a:pPr indent="-228600" lvl="0" marL="457200" rtl="0">
              <a:spcBef>
                <a:spcPts val="0"/>
              </a:spcBef>
              <a:buClr>
                <a:srgbClr val="000000"/>
              </a:buClr>
            </a:pPr>
            <a:r>
              <a:rPr lang="en">
                <a:solidFill>
                  <a:srgbClr val="000000"/>
                </a:solidFill>
              </a:rPr>
              <a:t>Adding sensors to your drivetrain are highly valuable for repeatable autonomous routines</a:t>
            </a:r>
          </a:p>
          <a:p>
            <a:pPr indent="-228600" lvl="1" marL="914400" rtl="0">
              <a:spcBef>
                <a:spcPts val="0"/>
              </a:spcBef>
              <a:buClr>
                <a:srgbClr val="000000"/>
              </a:buClr>
            </a:pPr>
            <a:r>
              <a:rPr lang="en">
                <a:solidFill>
                  <a:srgbClr val="000000"/>
                </a:solidFill>
              </a:rPr>
              <a:t>Encoders on drive gearboxes or wheels</a:t>
            </a:r>
          </a:p>
          <a:p>
            <a:pPr indent="-228600" lvl="2" marL="1371600" rtl="0">
              <a:spcBef>
                <a:spcPts val="0"/>
              </a:spcBef>
              <a:buClr>
                <a:srgbClr val="000000"/>
              </a:buClr>
            </a:pPr>
            <a:r>
              <a:rPr lang="en">
                <a:solidFill>
                  <a:srgbClr val="000000"/>
                </a:solidFill>
              </a:rPr>
              <a:t>Many COTS gearboxes accept optical encoders</a:t>
            </a:r>
          </a:p>
          <a:p>
            <a:pPr indent="-228600" lvl="1" marL="914400" rtl="0">
              <a:spcBef>
                <a:spcPts val="0"/>
              </a:spcBef>
              <a:buClr>
                <a:srgbClr val="000000"/>
              </a:buClr>
            </a:pPr>
            <a:r>
              <a:rPr lang="en">
                <a:solidFill>
                  <a:srgbClr val="000000"/>
                </a:solidFill>
              </a:rPr>
              <a:t>IMU </a:t>
            </a:r>
            <a:r>
              <a:rPr lang="en">
                <a:solidFill>
                  <a:schemeClr val="dk1"/>
                </a:solidFill>
              </a:rPr>
              <a:t>(Inertial Measurement Unit)</a:t>
            </a:r>
            <a:r>
              <a:rPr lang="en">
                <a:solidFill>
                  <a:srgbClr val="000000"/>
                </a:solidFill>
              </a:rPr>
              <a:t> devices on RoboRIO</a:t>
            </a:r>
          </a:p>
          <a:p>
            <a:pPr indent="-228600" lvl="1" marL="914400" rtl="0">
              <a:spcBef>
                <a:spcPts val="0"/>
              </a:spcBef>
              <a:buClr>
                <a:srgbClr val="000000"/>
              </a:buClr>
            </a:pPr>
            <a:r>
              <a:rPr lang="en">
                <a:solidFill>
                  <a:srgbClr val="000000"/>
                </a:solidFill>
              </a:rPr>
              <a:t>Basic Gyros</a:t>
            </a:r>
          </a:p>
          <a:p>
            <a:pPr indent="-228600" lvl="0" marL="457200" rtl="0">
              <a:spcBef>
                <a:spcPts val="0"/>
              </a:spcBef>
              <a:buClr>
                <a:srgbClr val="000000"/>
              </a:buClr>
            </a:pPr>
            <a:r>
              <a:rPr lang="en">
                <a:solidFill>
                  <a:srgbClr val="000000"/>
                </a:solidFill>
              </a:rPr>
              <a:t>Providing real-world feedback through sensors will be more repeatable versus commands based on time</a:t>
            </a:r>
          </a:p>
          <a:p>
            <a:pPr indent="-228600" lvl="1" marL="914400" rtl="0">
              <a:spcBef>
                <a:spcPts val="0"/>
              </a:spcBef>
              <a:buClr>
                <a:srgbClr val="000000"/>
              </a:buClr>
            </a:pPr>
            <a:r>
              <a:rPr lang="en">
                <a:solidFill>
                  <a:srgbClr val="000000"/>
                </a:solidFill>
              </a:rPr>
              <a:t>Example, drive forward for 100 ‘ticks’ versus 3 seconds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3" name="Shape 403"/>
        <p:cNvGrpSpPr/>
        <p:nvPr/>
      </p:nvGrpSpPr>
      <p:grpSpPr>
        <a:xfrm>
          <a:off x="0" y="0"/>
          <a:ext cx="0" cy="0"/>
          <a:chOff x="0" y="0"/>
          <a:chExt cx="0" cy="0"/>
        </a:xfrm>
      </p:grpSpPr>
      <p:sp>
        <p:nvSpPr>
          <p:cNvPr id="404" name="Shape 404"/>
          <p:cNvSpPr txBox="1"/>
          <p:nvPr>
            <p:ph type="title"/>
          </p:nvPr>
        </p:nvSpPr>
        <p:spPr>
          <a:xfrm>
            <a:off x="856059" y="-145711"/>
            <a:ext cx="7429500" cy="1108800"/>
          </a:xfrm>
          <a:prstGeom prst="rect">
            <a:avLst/>
          </a:prstGeom>
          <a:noFill/>
          <a:ln>
            <a:noFill/>
          </a:ln>
        </p:spPr>
        <p:txBody>
          <a:bodyPr anchorCtr="0" anchor="ctr" bIns="34275" lIns="68575" rIns="68575" tIns="34275">
            <a:noAutofit/>
          </a:bodyPr>
          <a:lstStyle/>
          <a:p>
            <a:pPr indent="0" lvl="0" marL="0" marR="0" rtl="0" algn="ctr">
              <a:lnSpc>
                <a:spcPct val="90000"/>
              </a:lnSpc>
              <a:spcBef>
                <a:spcPts val="0"/>
              </a:spcBef>
              <a:buClr>
                <a:schemeClr val="lt1"/>
              </a:buClr>
              <a:buSzPct val="25000"/>
              <a:buFont typeface="Questrial"/>
              <a:buNone/>
            </a:pPr>
            <a:r>
              <a:rPr lang="en">
                <a:solidFill>
                  <a:srgbClr val="000000"/>
                </a:solidFill>
              </a:rPr>
              <a:t>Expert: Advantage</a:t>
            </a:r>
          </a:p>
        </p:txBody>
      </p:sp>
      <p:sp>
        <p:nvSpPr>
          <p:cNvPr id="405" name="Shape 405"/>
          <p:cNvSpPr txBox="1"/>
          <p:nvPr/>
        </p:nvSpPr>
        <p:spPr>
          <a:xfrm>
            <a:off x="815250" y="1013550"/>
            <a:ext cx="7511100" cy="3147600"/>
          </a:xfrm>
          <a:prstGeom prst="rect">
            <a:avLst/>
          </a:prstGeom>
          <a:noFill/>
          <a:ln>
            <a:noFill/>
          </a:ln>
        </p:spPr>
        <p:txBody>
          <a:bodyPr anchorCtr="0" anchor="t" bIns="45700" lIns="91425" rIns="91425" tIns="45700">
            <a:noAutofit/>
          </a:bodyPr>
          <a:lstStyle/>
          <a:p>
            <a:pPr indent="-254000" lvl="0" marL="342900" rtl="0">
              <a:spcBef>
                <a:spcPts val="0"/>
              </a:spcBef>
              <a:buClr>
                <a:srgbClr val="000000"/>
              </a:buClr>
              <a:buSzPct val="100000"/>
              <a:buFont typeface="Questrial"/>
              <a:buChar char="•"/>
            </a:pPr>
            <a:r>
              <a:rPr b="1" lang="en" sz="1800">
                <a:latin typeface="Questrial"/>
                <a:ea typeface="Questrial"/>
                <a:cs typeface="Questrial"/>
                <a:sym typeface="Questrial"/>
              </a:rPr>
              <a:t>What does an expert FRC drivetrain do?</a:t>
            </a:r>
          </a:p>
          <a:p>
            <a:pPr indent="-222250" lvl="1" marL="742950" rtl="0">
              <a:spcBef>
                <a:spcPts val="640"/>
              </a:spcBef>
              <a:buClr>
                <a:schemeClr val="dk1"/>
              </a:buClr>
              <a:buSzPct val="100000"/>
              <a:buFont typeface="Questrial"/>
              <a:buChar char="–"/>
            </a:pPr>
            <a:r>
              <a:rPr lang="en" sz="1800">
                <a:solidFill>
                  <a:schemeClr val="dk1"/>
                </a:solidFill>
                <a:latin typeface="Questrial"/>
                <a:ea typeface="Questrial"/>
                <a:cs typeface="Questrial"/>
                <a:sym typeface="Questrial"/>
              </a:rPr>
              <a:t>Get the robot to where you want...</a:t>
            </a:r>
          </a:p>
          <a:p>
            <a:pPr indent="-190500" lvl="2" marL="1143000" rtl="0">
              <a:spcBef>
                <a:spcPts val="640"/>
              </a:spcBef>
              <a:buClr>
                <a:schemeClr val="dk1"/>
              </a:buClr>
              <a:buSzPct val="100000"/>
              <a:buFont typeface="Questrial"/>
              <a:buChar char="•"/>
            </a:pPr>
            <a:r>
              <a:rPr lang="en" sz="1800">
                <a:solidFill>
                  <a:schemeClr val="dk1"/>
                </a:solidFill>
                <a:latin typeface="Questrial"/>
                <a:ea typeface="Questrial"/>
                <a:cs typeface="Questrial"/>
                <a:sym typeface="Questrial"/>
              </a:rPr>
              <a:t>when you want</a:t>
            </a:r>
          </a:p>
          <a:p>
            <a:pPr indent="-190500" lvl="2" marL="1143000" rtl="0">
              <a:spcBef>
                <a:spcPts val="640"/>
              </a:spcBef>
              <a:buClr>
                <a:schemeClr val="dk1"/>
              </a:buClr>
              <a:buSzPct val="100000"/>
              <a:buFont typeface="Questrial"/>
              <a:buChar char="•"/>
            </a:pPr>
            <a:r>
              <a:rPr lang="en" sz="1800">
                <a:solidFill>
                  <a:schemeClr val="dk1"/>
                </a:solidFill>
                <a:latin typeface="Questrial"/>
                <a:ea typeface="Questrial"/>
                <a:cs typeface="Questrial"/>
                <a:sym typeface="Questrial"/>
              </a:rPr>
              <a:t>consistently</a:t>
            </a:r>
          </a:p>
          <a:p>
            <a:pPr indent="-190500" lvl="2" marL="1143000" rtl="0">
              <a:spcBef>
                <a:spcPts val="640"/>
              </a:spcBef>
              <a:buClr>
                <a:schemeClr val="dk1"/>
              </a:buClr>
              <a:buSzPct val="100000"/>
              <a:buFont typeface="Questrial"/>
              <a:buChar char="•"/>
            </a:pPr>
            <a:r>
              <a:rPr lang="en" sz="1800">
                <a:solidFill>
                  <a:schemeClr val="dk1"/>
                </a:solidFill>
                <a:latin typeface="Questrial"/>
                <a:ea typeface="Questrial"/>
                <a:cs typeface="Questrial"/>
                <a:sym typeface="Questrial"/>
              </a:rPr>
              <a:t>with more control</a:t>
            </a:r>
          </a:p>
          <a:p>
            <a:pPr indent="-190500" lvl="2" marL="1143000" rtl="0">
              <a:spcBef>
                <a:spcPts val="640"/>
              </a:spcBef>
              <a:buClr>
                <a:schemeClr val="dk1"/>
              </a:buClr>
              <a:buSzPct val="100000"/>
              <a:buFont typeface="Questrial"/>
              <a:buChar char="•"/>
            </a:pPr>
            <a:r>
              <a:rPr lang="en" sz="1800">
                <a:solidFill>
                  <a:schemeClr val="dk1"/>
                </a:solidFill>
                <a:latin typeface="Questrial"/>
                <a:ea typeface="Questrial"/>
                <a:cs typeface="Questrial"/>
                <a:sym typeface="Questrial"/>
              </a:rPr>
              <a:t>and better than your opponents</a:t>
            </a:r>
          </a:p>
          <a:p>
            <a:pPr lvl="0" rtl="0">
              <a:spcBef>
                <a:spcPts val="0"/>
              </a:spcBef>
              <a:buNone/>
            </a:pPr>
            <a:r>
              <a:t/>
            </a:r>
            <a:endParaRPr sz="1800">
              <a:solidFill>
                <a:schemeClr val="dk1"/>
              </a:solidFill>
              <a:latin typeface="Questrial"/>
              <a:ea typeface="Questrial"/>
              <a:cs typeface="Questrial"/>
              <a:sym typeface="Questrial"/>
            </a:endParaRPr>
          </a:p>
          <a:p>
            <a:pPr indent="-254000" lvl="0" marL="34290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Different drivetrains, space/weight savings, motor selection, etc</a:t>
            </a:r>
          </a:p>
          <a:p>
            <a:pPr indent="-222250" lvl="1" marL="74295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Without sacrificing the fundamentals</a:t>
            </a:r>
          </a:p>
          <a:p>
            <a:pPr indent="0" lvl="0" marL="0" rtl="0">
              <a:spcBef>
                <a:spcPts val="640"/>
              </a:spcBef>
              <a:buNone/>
            </a:pPr>
            <a:r>
              <a:t/>
            </a:r>
            <a:endParaRPr sz="1800">
              <a:latin typeface="Questrial"/>
              <a:ea typeface="Questrial"/>
              <a:cs typeface="Questrial"/>
              <a:sym typeface="Questrial"/>
            </a:endParaRPr>
          </a:p>
        </p:txBody>
      </p:sp>
      <p:grpSp>
        <p:nvGrpSpPr>
          <p:cNvPr id="406" name="Shape 406"/>
          <p:cNvGrpSpPr/>
          <p:nvPr/>
        </p:nvGrpSpPr>
        <p:grpSpPr>
          <a:xfrm>
            <a:off x="1552500" y="4529687"/>
            <a:ext cx="6039000" cy="588300"/>
            <a:chOff x="1368575" y="4148687"/>
            <a:chExt cx="6039000" cy="588300"/>
          </a:xfrm>
        </p:grpSpPr>
        <p:sp>
          <p:nvSpPr>
            <p:cNvPr id="407" name="Shape 407"/>
            <p:cNvSpPr txBox="1"/>
            <p:nvPr/>
          </p:nvSpPr>
          <p:spPr>
            <a:xfrm>
              <a:off x="1368575" y="4148687"/>
              <a:ext cx="6039000" cy="532500"/>
            </a:xfrm>
            <a:prstGeom prst="rect">
              <a:avLst/>
            </a:prstGeom>
            <a:noFill/>
            <a:ln>
              <a:noFill/>
            </a:ln>
          </p:spPr>
          <p:txBody>
            <a:bodyPr anchorCtr="0" anchor="ctr" bIns="91425" lIns="91425" rIns="91425" tIns="91425">
              <a:noAutofit/>
            </a:bodyPr>
            <a:lstStyle/>
            <a:p>
              <a:pPr lvl="0" rtl="0" algn="ctr">
                <a:spcBef>
                  <a:spcPts val="640"/>
                </a:spcBef>
                <a:buNone/>
              </a:pPr>
              <a:r>
                <a:rPr i="1" lang="en" sz="1800">
                  <a:solidFill>
                    <a:srgbClr val="666666"/>
                  </a:solidFill>
                  <a:latin typeface="Questrial"/>
                  <a:ea typeface="Questrial"/>
                  <a:cs typeface="Questrial"/>
                  <a:sym typeface="Questrial"/>
                </a:rPr>
                <a:t>“A drivetrain cannot win you a match, but it can lose you one”</a:t>
              </a:r>
            </a:p>
          </p:txBody>
        </p:sp>
        <p:cxnSp>
          <p:nvCxnSpPr>
            <p:cNvPr id="408" name="Shape 408"/>
            <p:cNvCxnSpPr/>
            <p:nvPr/>
          </p:nvCxnSpPr>
          <p:spPr>
            <a:xfrm>
              <a:off x="1489250" y="4148687"/>
              <a:ext cx="0" cy="588300"/>
            </a:xfrm>
            <a:prstGeom prst="straightConnector1">
              <a:avLst/>
            </a:prstGeom>
            <a:noFill/>
            <a:ln cap="flat" cmpd="sng" w="76200">
              <a:solidFill>
                <a:schemeClr val="dk2"/>
              </a:solidFill>
              <a:prstDash val="solid"/>
              <a:round/>
              <a:headEnd len="lg" w="lg" type="none"/>
              <a:tailEnd len="lg" w="lg" type="none"/>
            </a:ln>
          </p:spPr>
        </p:cxnSp>
        <p:cxnSp>
          <p:nvCxnSpPr>
            <p:cNvPr id="409" name="Shape 409"/>
            <p:cNvCxnSpPr/>
            <p:nvPr/>
          </p:nvCxnSpPr>
          <p:spPr>
            <a:xfrm>
              <a:off x="7407575" y="4148687"/>
              <a:ext cx="0" cy="588300"/>
            </a:xfrm>
            <a:prstGeom prst="straightConnector1">
              <a:avLst/>
            </a:prstGeom>
            <a:noFill/>
            <a:ln cap="flat" cmpd="sng" w="76200">
              <a:solidFill>
                <a:schemeClr val="dk2"/>
              </a:solidFill>
              <a:prstDash val="solid"/>
              <a:round/>
              <a:headEnd len="lg" w="lg" type="none"/>
              <a:tailEnd len="lg" w="lg" type="none"/>
            </a:ln>
          </p:spPr>
        </p:cxn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3" name="Shape 413"/>
        <p:cNvGrpSpPr/>
        <p:nvPr/>
      </p:nvGrpSpPr>
      <p:grpSpPr>
        <a:xfrm>
          <a:off x="0" y="0"/>
          <a:ext cx="0" cy="0"/>
          <a:chOff x="0" y="0"/>
          <a:chExt cx="0" cy="0"/>
        </a:xfrm>
      </p:grpSpPr>
      <p:sp>
        <p:nvSpPr>
          <p:cNvPr id="414" name="Shape 414"/>
          <p:cNvSpPr txBox="1"/>
          <p:nvPr>
            <p:ph type="title"/>
          </p:nvPr>
        </p:nvSpPr>
        <p:spPr>
          <a:xfrm>
            <a:off x="856059" y="-145711"/>
            <a:ext cx="7429500" cy="1108800"/>
          </a:xfrm>
          <a:prstGeom prst="rect">
            <a:avLst/>
          </a:prstGeom>
          <a:noFill/>
          <a:ln>
            <a:noFill/>
          </a:ln>
        </p:spPr>
        <p:txBody>
          <a:bodyPr anchorCtr="0" anchor="ctr" bIns="34275" lIns="68575" rIns="68575" tIns="34275">
            <a:noAutofit/>
          </a:bodyPr>
          <a:lstStyle/>
          <a:p>
            <a:pPr indent="0" lvl="0" marL="0" marR="0" rtl="0" algn="ctr">
              <a:lnSpc>
                <a:spcPct val="90000"/>
              </a:lnSpc>
              <a:spcBef>
                <a:spcPts val="0"/>
              </a:spcBef>
              <a:buClr>
                <a:schemeClr val="lt1"/>
              </a:buClr>
              <a:buSzPct val="25000"/>
              <a:buFont typeface="Questrial"/>
              <a:buNone/>
            </a:pPr>
            <a:r>
              <a:rPr lang="en">
                <a:solidFill>
                  <a:srgbClr val="000000"/>
                </a:solidFill>
              </a:rPr>
              <a:t>Motor Selection</a:t>
            </a:r>
          </a:p>
        </p:txBody>
      </p:sp>
      <p:sp>
        <p:nvSpPr>
          <p:cNvPr id="415" name="Shape 415"/>
          <p:cNvSpPr txBox="1"/>
          <p:nvPr/>
        </p:nvSpPr>
        <p:spPr>
          <a:xfrm>
            <a:off x="799350" y="745550"/>
            <a:ext cx="7691400" cy="1242300"/>
          </a:xfrm>
          <a:prstGeom prst="rect">
            <a:avLst/>
          </a:prstGeom>
          <a:noFill/>
          <a:ln>
            <a:noFill/>
          </a:ln>
        </p:spPr>
        <p:txBody>
          <a:bodyPr anchorCtr="0" anchor="t" bIns="45700" lIns="91425" rIns="91425" tIns="45700">
            <a:noAutofit/>
          </a:bodyPr>
          <a:lstStyle/>
          <a:p>
            <a:pPr indent="-254000" lvl="0" marL="34290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Typical drive motors for drivetrains</a:t>
            </a:r>
          </a:p>
          <a:p>
            <a:pPr indent="0" lvl="0" marL="0" marR="0" rtl="0" algn="l">
              <a:lnSpc>
                <a:spcPct val="100000"/>
              </a:lnSpc>
              <a:spcBef>
                <a:spcPts val="0"/>
              </a:spcBef>
              <a:spcAft>
                <a:spcPts val="0"/>
              </a:spcAft>
              <a:buNone/>
            </a:pPr>
            <a:r>
              <a:t/>
            </a:r>
            <a:endParaRPr sz="1800">
              <a:solidFill>
                <a:schemeClr val="dk1"/>
              </a:solidFill>
              <a:latin typeface="Questrial"/>
              <a:ea typeface="Questrial"/>
              <a:cs typeface="Questrial"/>
              <a:sym typeface="Questrial"/>
            </a:endParaRPr>
          </a:p>
        </p:txBody>
      </p:sp>
      <p:grpSp>
        <p:nvGrpSpPr>
          <p:cNvPr id="416" name="Shape 416"/>
          <p:cNvGrpSpPr/>
          <p:nvPr/>
        </p:nvGrpSpPr>
        <p:grpSpPr>
          <a:xfrm>
            <a:off x="2073174" y="1358125"/>
            <a:ext cx="4997650" cy="1242300"/>
            <a:chOff x="1381899" y="1281925"/>
            <a:chExt cx="4997650" cy="1242300"/>
          </a:xfrm>
        </p:grpSpPr>
        <p:sp>
          <p:nvSpPr>
            <p:cNvPr id="417" name="Shape 417"/>
            <p:cNvSpPr/>
            <p:nvPr/>
          </p:nvSpPr>
          <p:spPr>
            <a:xfrm>
              <a:off x="1381899" y="1281925"/>
              <a:ext cx="1559400" cy="1242300"/>
            </a:xfrm>
            <a:prstGeom prst="rect">
              <a:avLst/>
            </a:prstGeom>
            <a:solidFill>
              <a:srgbClr val="0066B3"/>
            </a:solidFill>
            <a:ln cap="flat" cmpd="sng" w="9525">
              <a:solidFill>
                <a:srgbClr val="0066B3"/>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
                  <a:solidFill>
                    <a:srgbClr val="FFFFFF"/>
                  </a:solidFill>
                </a:rPr>
                <a:t>CIM</a:t>
              </a:r>
            </a:p>
            <a:p>
              <a:pPr lvl="0" rtl="0" algn="ctr">
                <a:spcBef>
                  <a:spcPts val="0"/>
                </a:spcBef>
                <a:buNone/>
              </a:pPr>
              <a:r>
                <a:t/>
              </a:r>
              <a:endParaRPr>
                <a:solidFill>
                  <a:srgbClr val="FFFFFF"/>
                </a:solidFill>
              </a:endParaRPr>
            </a:p>
            <a:p>
              <a:pPr lvl="0" rtl="0" algn="ctr">
                <a:spcBef>
                  <a:spcPts val="0"/>
                </a:spcBef>
                <a:buNone/>
              </a:pPr>
              <a:r>
                <a:rPr lang="en" sz="1200">
                  <a:solidFill>
                    <a:srgbClr val="FFFFFF"/>
                  </a:solidFill>
                </a:rPr>
                <a:t>337 Watts</a:t>
              </a:r>
            </a:p>
            <a:p>
              <a:pPr lvl="0" rtl="0" algn="ctr">
                <a:spcBef>
                  <a:spcPts val="0"/>
                </a:spcBef>
                <a:buNone/>
              </a:pPr>
              <a:r>
                <a:rPr lang="en" sz="1200">
                  <a:solidFill>
                    <a:srgbClr val="FFFFFF"/>
                  </a:solidFill>
                </a:rPr>
                <a:t>Case cooled</a:t>
              </a:r>
            </a:p>
            <a:p>
              <a:pPr lvl="0" rtl="0" algn="ctr">
                <a:spcBef>
                  <a:spcPts val="0"/>
                </a:spcBef>
                <a:buNone/>
              </a:pPr>
              <a:r>
                <a:rPr lang="en" sz="1200">
                  <a:solidFill>
                    <a:srgbClr val="FFFFFF"/>
                  </a:solidFill>
                </a:rPr>
                <a:t>2.80 lb</a:t>
              </a:r>
            </a:p>
          </p:txBody>
        </p:sp>
        <p:sp>
          <p:nvSpPr>
            <p:cNvPr id="418" name="Shape 418"/>
            <p:cNvSpPr/>
            <p:nvPr/>
          </p:nvSpPr>
          <p:spPr>
            <a:xfrm>
              <a:off x="3082725" y="1281925"/>
              <a:ext cx="1491300" cy="1242300"/>
            </a:xfrm>
            <a:prstGeom prst="rect">
              <a:avLst/>
            </a:prstGeom>
            <a:solidFill>
              <a:srgbClr val="0066B3"/>
            </a:solidFill>
            <a:ln cap="flat" cmpd="sng" w="9525">
              <a:solidFill>
                <a:srgbClr val="0066B3"/>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
                  <a:solidFill>
                    <a:srgbClr val="FFFFFF"/>
                  </a:solidFill>
                </a:rPr>
                <a:t>mini</a:t>
              </a:r>
              <a:r>
                <a:rPr b="1" lang="en">
                  <a:solidFill>
                    <a:srgbClr val="FFFFFF"/>
                  </a:solidFill>
                </a:rPr>
                <a:t>CIM</a:t>
              </a:r>
            </a:p>
            <a:p>
              <a:pPr lvl="0" rtl="0" algn="ctr">
                <a:spcBef>
                  <a:spcPts val="0"/>
                </a:spcBef>
                <a:buNone/>
              </a:pPr>
              <a:r>
                <a:t/>
              </a:r>
              <a:endParaRPr>
                <a:solidFill>
                  <a:srgbClr val="FFFFFF"/>
                </a:solidFill>
              </a:endParaRPr>
            </a:p>
            <a:p>
              <a:pPr lvl="0" rtl="0" algn="ctr">
                <a:spcBef>
                  <a:spcPts val="0"/>
                </a:spcBef>
                <a:buNone/>
              </a:pPr>
              <a:r>
                <a:rPr lang="en" sz="1200">
                  <a:solidFill>
                    <a:srgbClr val="FFFFFF"/>
                  </a:solidFill>
                </a:rPr>
                <a:t>215 Watts</a:t>
              </a:r>
            </a:p>
            <a:p>
              <a:pPr lvl="0" rtl="0" algn="ctr">
                <a:spcBef>
                  <a:spcPts val="0"/>
                </a:spcBef>
                <a:buNone/>
              </a:pPr>
              <a:r>
                <a:rPr lang="en" sz="1200">
                  <a:solidFill>
                    <a:schemeClr val="lt1"/>
                  </a:solidFill>
                </a:rPr>
                <a:t>Case cooled</a:t>
              </a:r>
            </a:p>
            <a:p>
              <a:pPr lvl="0" rtl="0" algn="ctr">
                <a:spcBef>
                  <a:spcPts val="0"/>
                </a:spcBef>
                <a:buNone/>
              </a:pPr>
              <a:r>
                <a:rPr lang="en" sz="1200">
                  <a:solidFill>
                    <a:srgbClr val="FFFFFF"/>
                  </a:solidFill>
                </a:rPr>
                <a:t>2.15 lbs</a:t>
              </a:r>
            </a:p>
          </p:txBody>
        </p:sp>
        <p:sp>
          <p:nvSpPr>
            <p:cNvPr id="419" name="Shape 419"/>
            <p:cNvSpPr/>
            <p:nvPr/>
          </p:nvSpPr>
          <p:spPr>
            <a:xfrm>
              <a:off x="4715450" y="1281925"/>
              <a:ext cx="1664100" cy="1242300"/>
            </a:xfrm>
            <a:prstGeom prst="rect">
              <a:avLst/>
            </a:prstGeom>
            <a:solidFill>
              <a:srgbClr val="0066B3"/>
            </a:solidFill>
            <a:ln cap="flat" cmpd="sng" w="9525">
              <a:solidFill>
                <a:srgbClr val="0066B3"/>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
                  <a:solidFill>
                    <a:srgbClr val="FFFFFF"/>
                  </a:solidFill>
                </a:rPr>
                <a:t>775pro</a:t>
              </a:r>
            </a:p>
            <a:p>
              <a:pPr lvl="0" rtl="0" algn="ctr">
                <a:spcBef>
                  <a:spcPts val="0"/>
                </a:spcBef>
                <a:buNone/>
              </a:pPr>
              <a:r>
                <a:t/>
              </a:r>
              <a:endParaRPr>
                <a:solidFill>
                  <a:srgbClr val="FFFFFF"/>
                </a:solidFill>
              </a:endParaRPr>
            </a:p>
            <a:p>
              <a:pPr lvl="0" rtl="0" algn="ctr">
                <a:spcBef>
                  <a:spcPts val="0"/>
                </a:spcBef>
                <a:buNone/>
              </a:pPr>
              <a:r>
                <a:rPr lang="en" sz="1200">
                  <a:solidFill>
                    <a:srgbClr val="FFFFFF"/>
                  </a:solidFill>
                </a:rPr>
                <a:t>347 Watts</a:t>
              </a:r>
            </a:p>
            <a:p>
              <a:pPr lvl="0" rtl="0" algn="ctr">
                <a:spcBef>
                  <a:spcPts val="0"/>
                </a:spcBef>
                <a:buNone/>
              </a:pPr>
              <a:r>
                <a:rPr lang="en" sz="1200">
                  <a:solidFill>
                    <a:srgbClr val="FFFFFF"/>
                  </a:solidFill>
                </a:rPr>
                <a:t>Air cooled</a:t>
              </a:r>
            </a:p>
            <a:p>
              <a:pPr lvl="0" rtl="0" algn="ctr">
                <a:spcBef>
                  <a:spcPts val="0"/>
                </a:spcBef>
                <a:buNone/>
              </a:pPr>
              <a:r>
                <a:rPr lang="en" sz="1200">
                  <a:solidFill>
                    <a:srgbClr val="FFFFFF"/>
                  </a:solidFill>
                </a:rPr>
                <a:t>0.80 lb</a:t>
              </a:r>
            </a:p>
          </p:txBody>
        </p:sp>
      </p:grpSp>
      <p:sp>
        <p:nvSpPr>
          <p:cNvPr id="420" name="Shape 420"/>
          <p:cNvSpPr txBox="1"/>
          <p:nvPr/>
        </p:nvSpPr>
        <p:spPr>
          <a:xfrm>
            <a:off x="726300" y="2793600"/>
            <a:ext cx="7691400" cy="1242300"/>
          </a:xfrm>
          <a:prstGeom prst="rect">
            <a:avLst/>
          </a:prstGeom>
          <a:noFill/>
          <a:ln>
            <a:noFill/>
          </a:ln>
        </p:spPr>
        <p:txBody>
          <a:bodyPr anchorCtr="0" anchor="t" bIns="45700" lIns="91425" rIns="91425" tIns="45700">
            <a:noAutofit/>
          </a:bodyPr>
          <a:lstStyle/>
          <a:p>
            <a:pPr indent="-254000" lvl="0" marL="34290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When to go beyond 4 CIMs in season</a:t>
            </a:r>
          </a:p>
          <a:p>
            <a:pPr indent="-222250" lvl="1" marL="74295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Proven that your 4 CIM drivetrain is your limiting factor</a:t>
            </a:r>
          </a:p>
          <a:p>
            <a:pPr indent="-222250" lvl="1" marL="74295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Thoroughly tested during off-season or previous season</a:t>
            </a:r>
          </a:p>
          <a:p>
            <a:pPr indent="0" lvl="0" marL="0" marR="0" rtl="0" algn="l">
              <a:lnSpc>
                <a:spcPct val="100000"/>
              </a:lnSpc>
              <a:spcBef>
                <a:spcPts val="0"/>
              </a:spcBef>
              <a:spcAft>
                <a:spcPts val="0"/>
              </a:spcAft>
              <a:buNone/>
            </a:pPr>
            <a:r>
              <a:t/>
            </a:r>
            <a:endParaRPr sz="1800">
              <a:solidFill>
                <a:schemeClr val="dk1"/>
              </a:solidFill>
              <a:latin typeface="Questrial"/>
              <a:ea typeface="Questrial"/>
              <a:cs typeface="Questrial"/>
              <a:sym typeface="Quest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4" name="Shape 424"/>
        <p:cNvGrpSpPr/>
        <p:nvPr/>
      </p:nvGrpSpPr>
      <p:grpSpPr>
        <a:xfrm>
          <a:off x="0" y="0"/>
          <a:ext cx="0" cy="0"/>
          <a:chOff x="0" y="0"/>
          <a:chExt cx="0" cy="0"/>
        </a:xfrm>
      </p:grpSpPr>
      <p:sp>
        <p:nvSpPr>
          <p:cNvPr id="425" name="Shape 425"/>
          <p:cNvSpPr txBox="1"/>
          <p:nvPr>
            <p:ph type="title"/>
          </p:nvPr>
        </p:nvSpPr>
        <p:spPr>
          <a:xfrm>
            <a:off x="856059" y="-145711"/>
            <a:ext cx="7429500" cy="1108800"/>
          </a:xfrm>
          <a:prstGeom prst="rect">
            <a:avLst/>
          </a:prstGeom>
          <a:noFill/>
          <a:ln>
            <a:noFill/>
          </a:ln>
        </p:spPr>
        <p:txBody>
          <a:bodyPr anchorCtr="0" anchor="ctr" bIns="34275" lIns="68575" rIns="68575" tIns="34275">
            <a:noAutofit/>
          </a:bodyPr>
          <a:lstStyle/>
          <a:p>
            <a:pPr indent="0" lvl="0" marL="0" marR="0" rtl="0" algn="ctr">
              <a:lnSpc>
                <a:spcPct val="90000"/>
              </a:lnSpc>
              <a:spcBef>
                <a:spcPts val="0"/>
              </a:spcBef>
              <a:buClr>
                <a:schemeClr val="lt1"/>
              </a:buClr>
              <a:buSzPct val="25000"/>
              <a:buFont typeface="Questrial"/>
              <a:buNone/>
            </a:pPr>
            <a:r>
              <a:rPr lang="en">
                <a:solidFill>
                  <a:srgbClr val="000000"/>
                </a:solidFill>
              </a:rPr>
              <a:t>Space / Weight Savings</a:t>
            </a:r>
          </a:p>
        </p:txBody>
      </p:sp>
      <p:sp>
        <p:nvSpPr>
          <p:cNvPr id="426" name="Shape 426"/>
          <p:cNvSpPr txBox="1"/>
          <p:nvPr/>
        </p:nvSpPr>
        <p:spPr>
          <a:xfrm>
            <a:off x="693100" y="1276300"/>
            <a:ext cx="7691400" cy="3894300"/>
          </a:xfrm>
          <a:prstGeom prst="rect">
            <a:avLst/>
          </a:prstGeom>
          <a:noFill/>
          <a:ln>
            <a:noFill/>
          </a:ln>
        </p:spPr>
        <p:txBody>
          <a:bodyPr anchorCtr="0" anchor="t" bIns="45700" lIns="91425" rIns="91425" tIns="45700">
            <a:noAutofit/>
          </a:bodyPr>
          <a:lstStyle/>
          <a:p>
            <a:pPr indent="-254000" lvl="0" marL="34290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Sheet metal chassis</a:t>
            </a:r>
          </a:p>
          <a:p>
            <a:pPr indent="-196850" lvl="1" marL="742950" marR="0" rtl="0" algn="l">
              <a:lnSpc>
                <a:spcPct val="100000"/>
              </a:lnSpc>
              <a:spcBef>
                <a:spcPts val="0"/>
              </a:spcBef>
              <a:spcAft>
                <a:spcPts val="0"/>
              </a:spcAft>
              <a:buClr>
                <a:schemeClr val="dk1"/>
              </a:buClr>
              <a:buFont typeface="Questrial"/>
              <a:buChar char="–"/>
            </a:pPr>
            <a:r>
              <a:rPr lang="en">
                <a:solidFill>
                  <a:schemeClr val="dk1"/>
                </a:solidFill>
                <a:latin typeface="Questrial"/>
                <a:ea typeface="Questrial"/>
                <a:cs typeface="Questrial"/>
                <a:sym typeface="Questrial"/>
              </a:rPr>
              <a:t>More customizable</a:t>
            </a:r>
          </a:p>
          <a:p>
            <a:pPr indent="-196850" lvl="1" marL="742950" marR="0" rtl="0" algn="l">
              <a:lnSpc>
                <a:spcPct val="100000"/>
              </a:lnSpc>
              <a:spcBef>
                <a:spcPts val="0"/>
              </a:spcBef>
              <a:spcAft>
                <a:spcPts val="0"/>
              </a:spcAft>
              <a:buClr>
                <a:schemeClr val="dk1"/>
              </a:buClr>
              <a:buFont typeface="Questrial"/>
              <a:buChar char="–"/>
            </a:pPr>
            <a:r>
              <a:rPr lang="en">
                <a:solidFill>
                  <a:schemeClr val="dk1"/>
                </a:solidFill>
                <a:latin typeface="Questrial"/>
                <a:ea typeface="Questrial"/>
                <a:cs typeface="Questrial"/>
                <a:sym typeface="Questrial"/>
              </a:rPr>
              <a:t>Design and planning intensive</a:t>
            </a:r>
          </a:p>
          <a:p>
            <a:pPr indent="-254000" lvl="0" marL="34290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Welded chassis</a:t>
            </a:r>
          </a:p>
          <a:p>
            <a:pPr indent="-196850" lvl="1" marL="742950" marR="0" rtl="0" algn="l">
              <a:lnSpc>
                <a:spcPct val="100000"/>
              </a:lnSpc>
              <a:spcBef>
                <a:spcPts val="0"/>
              </a:spcBef>
              <a:spcAft>
                <a:spcPts val="0"/>
              </a:spcAft>
              <a:buClr>
                <a:schemeClr val="dk1"/>
              </a:buClr>
              <a:buFont typeface="Questrial"/>
              <a:buChar char="–"/>
            </a:pPr>
            <a:r>
              <a:rPr lang="en">
                <a:solidFill>
                  <a:schemeClr val="dk1"/>
                </a:solidFill>
                <a:latin typeface="Questrial"/>
                <a:ea typeface="Questrial"/>
                <a:cs typeface="Questrial"/>
                <a:sym typeface="Questrial"/>
              </a:rPr>
              <a:t>Stiffer and lighter</a:t>
            </a:r>
          </a:p>
          <a:p>
            <a:pPr indent="-196850" lvl="1" marL="742950" marR="0" rtl="0" algn="l">
              <a:lnSpc>
                <a:spcPct val="100000"/>
              </a:lnSpc>
              <a:spcBef>
                <a:spcPts val="0"/>
              </a:spcBef>
              <a:spcAft>
                <a:spcPts val="0"/>
              </a:spcAft>
              <a:buClr>
                <a:schemeClr val="dk1"/>
              </a:buClr>
              <a:buFont typeface="Questrial"/>
              <a:buChar char="–"/>
            </a:pPr>
            <a:r>
              <a:rPr lang="en">
                <a:solidFill>
                  <a:schemeClr val="dk1"/>
                </a:solidFill>
                <a:latin typeface="Questrial"/>
                <a:ea typeface="Questrial"/>
                <a:cs typeface="Questrial"/>
                <a:sym typeface="Questrial"/>
              </a:rPr>
              <a:t>Design and planning intensive</a:t>
            </a:r>
          </a:p>
          <a:p>
            <a:pPr indent="-254000" lvl="0" marL="34290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Non-rectangular frames</a:t>
            </a:r>
          </a:p>
          <a:p>
            <a:pPr indent="-196850" lvl="1" marL="742950" marR="0" rtl="0" algn="l">
              <a:lnSpc>
                <a:spcPct val="100000"/>
              </a:lnSpc>
              <a:spcBef>
                <a:spcPts val="0"/>
              </a:spcBef>
              <a:spcAft>
                <a:spcPts val="0"/>
              </a:spcAft>
              <a:buClr>
                <a:schemeClr val="dk1"/>
              </a:buClr>
              <a:buFont typeface="Questrial"/>
              <a:buChar char="–"/>
            </a:pPr>
            <a:r>
              <a:rPr lang="en">
                <a:solidFill>
                  <a:schemeClr val="dk1"/>
                </a:solidFill>
                <a:latin typeface="Questrial"/>
                <a:ea typeface="Questrial"/>
                <a:cs typeface="Questrial"/>
                <a:sym typeface="Questrial"/>
              </a:rPr>
              <a:t>More area for given frame perimeter</a:t>
            </a:r>
          </a:p>
          <a:p>
            <a:pPr indent="-196850" lvl="1" marL="742950" marR="0" rtl="0" algn="l">
              <a:lnSpc>
                <a:spcPct val="100000"/>
              </a:lnSpc>
              <a:spcBef>
                <a:spcPts val="0"/>
              </a:spcBef>
              <a:spcAft>
                <a:spcPts val="0"/>
              </a:spcAft>
              <a:buClr>
                <a:schemeClr val="dk1"/>
              </a:buClr>
              <a:buFont typeface="Questrial"/>
              <a:buChar char="–"/>
            </a:pPr>
            <a:r>
              <a:rPr lang="en">
                <a:solidFill>
                  <a:schemeClr val="dk1"/>
                </a:solidFill>
                <a:latin typeface="Questrial"/>
                <a:ea typeface="Questrial"/>
                <a:cs typeface="Questrial"/>
                <a:sym typeface="Questrial"/>
              </a:rPr>
              <a:t>More complicated</a:t>
            </a:r>
          </a:p>
          <a:p>
            <a:pPr indent="-254000" lvl="0" marL="34290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Chain-in-tube</a:t>
            </a:r>
          </a:p>
          <a:p>
            <a:pPr indent="-196850" lvl="1" marL="742950" marR="0" rtl="0" algn="l">
              <a:lnSpc>
                <a:spcPct val="100000"/>
              </a:lnSpc>
              <a:spcBef>
                <a:spcPts val="0"/>
              </a:spcBef>
              <a:spcAft>
                <a:spcPts val="0"/>
              </a:spcAft>
              <a:buClr>
                <a:schemeClr val="dk1"/>
              </a:buClr>
              <a:buFont typeface="Questrial"/>
              <a:buChar char="–"/>
            </a:pPr>
            <a:r>
              <a:rPr lang="en">
                <a:solidFill>
                  <a:schemeClr val="dk1"/>
                </a:solidFill>
                <a:latin typeface="Questrial"/>
                <a:ea typeface="Questrial"/>
                <a:cs typeface="Questrial"/>
                <a:sym typeface="Questrial"/>
              </a:rPr>
              <a:t>More usable area inside frame perimeter</a:t>
            </a:r>
          </a:p>
          <a:p>
            <a:pPr indent="-196850" lvl="1" marL="742950" marR="0" rtl="0" algn="l">
              <a:lnSpc>
                <a:spcPct val="100000"/>
              </a:lnSpc>
              <a:spcBef>
                <a:spcPts val="0"/>
              </a:spcBef>
              <a:spcAft>
                <a:spcPts val="0"/>
              </a:spcAft>
              <a:buClr>
                <a:schemeClr val="dk1"/>
              </a:buClr>
              <a:buFont typeface="Questrial"/>
              <a:buChar char="–"/>
            </a:pPr>
            <a:r>
              <a:rPr lang="en">
                <a:solidFill>
                  <a:schemeClr val="dk1"/>
                </a:solidFill>
                <a:latin typeface="Questrial"/>
                <a:ea typeface="Questrial"/>
                <a:cs typeface="Questrial"/>
                <a:sym typeface="Questrial"/>
              </a:rPr>
              <a:t>Difficult Maintenance</a:t>
            </a:r>
          </a:p>
          <a:p>
            <a:pPr indent="-196850" lvl="1" marL="742950" marR="0" rtl="0" algn="l">
              <a:lnSpc>
                <a:spcPct val="100000"/>
              </a:lnSpc>
              <a:spcBef>
                <a:spcPts val="0"/>
              </a:spcBef>
              <a:spcAft>
                <a:spcPts val="0"/>
              </a:spcAft>
              <a:buClr>
                <a:schemeClr val="dk1"/>
              </a:buClr>
              <a:buFont typeface="Questrial"/>
              <a:buChar char="–"/>
            </a:pPr>
            <a:r>
              <a:rPr lang="en">
                <a:solidFill>
                  <a:schemeClr val="dk1"/>
                </a:solidFill>
                <a:latin typeface="Questrial"/>
                <a:ea typeface="Questrial"/>
                <a:cs typeface="Questrial"/>
                <a:sym typeface="Questrial"/>
              </a:rPr>
              <a:t>Pre-planning of attachments...you can’t just bolt/rivet into the frame rail anymore</a:t>
            </a:r>
          </a:p>
          <a:p>
            <a:pPr indent="0" lvl="0" marL="0" marR="0" rtl="0" algn="l">
              <a:lnSpc>
                <a:spcPct val="100000"/>
              </a:lnSpc>
              <a:spcBef>
                <a:spcPts val="0"/>
              </a:spcBef>
              <a:spcAft>
                <a:spcPts val="0"/>
              </a:spcAft>
              <a:buNone/>
            </a:pPr>
            <a:r>
              <a:t/>
            </a:r>
            <a:endParaRPr sz="1800">
              <a:solidFill>
                <a:schemeClr val="dk1"/>
              </a:solidFill>
              <a:latin typeface="Questrial"/>
              <a:ea typeface="Questrial"/>
              <a:cs typeface="Questrial"/>
              <a:sym typeface="Questrial"/>
            </a:endParaRPr>
          </a:p>
        </p:txBody>
      </p:sp>
      <p:pic>
        <p:nvPicPr>
          <p:cNvPr id="427" name="Shape 427"/>
          <p:cNvPicPr preferRelativeResize="0"/>
          <p:nvPr/>
        </p:nvPicPr>
        <p:blipFill>
          <a:blip r:embed="rId3">
            <a:alphaModFix/>
          </a:blip>
          <a:stretch>
            <a:fillRect/>
          </a:stretch>
        </p:blipFill>
        <p:spPr>
          <a:xfrm>
            <a:off x="4959199" y="1276300"/>
            <a:ext cx="3499751" cy="1968599"/>
          </a:xfrm>
          <a:prstGeom prst="rect">
            <a:avLst/>
          </a:prstGeom>
          <a:noFill/>
          <a:ln>
            <a:noFill/>
          </a:ln>
        </p:spPr>
      </p:pic>
      <p:sp>
        <p:nvSpPr>
          <p:cNvPr id="428" name="Shape 428"/>
          <p:cNvSpPr txBox="1"/>
          <p:nvPr/>
        </p:nvSpPr>
        <p:spPr>
          <a:xfrm>
            <a:off x="5409775" y="3187500"/>
            <a:ext cx="2598600" cy="469200"/>
          </a:xfrm>
          <a:prstGeom prst="rect">
            <a:avLst/>
          </a:prstGeom>
          <a:noFill/>
          <a:ln>
            <a:noFill/>
          </a:ln>
        </p:spPr>
        <p:txBody>
          <a:bodyPr anchorCtr="0" anchor="t" bIns="91425" lIns="91425" rIns="91425" tIns="91425">
            <a:noAutofit/>
          </a:bodyPr>
          <a:lstStyle/>
          <a:p>
            <a:pPr lvl="0" algn="ctr">
              <a:spcBef>
                <a:spcPts val="0"/>
              </a:spcBef>
              <a:buNone/>
            </a:pPr>
            <a:r>
              <a:rPr lang="en"/>
              <a:t>971 (2014)</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2" name="Shape 432"/>
        <p:cNvGrpSpPr/>
        <p:nvPr/>
      </p:nvGrpSpPr>
      <p:grpSpPr>
        <a:xfrm>
          <a:off x="0" y="0"/>
          <a:ext cx="0" cy="0"/>
          <a:chOff x="0" y="0"/>
          <a:chExt cx="0" cy="0"/>
        </a:xfrm>
      </p:grpSpPr>
      <p:sp>
        <p:nvSpPr>
          <p:cNvPr id="433" name="Shape 433"/>
          <p:cNvSpPr txBox="1"/>
          <p:nvPr>
            <p:ph type="title"/>
          </p:nvPr>
        </p:nvSpPr>
        <p:spPr>
          <a:xfrm>
            <a:off x="856059" y="-145711"/>
            <a:ext cx="7429500" cy="1108800"/>
          </a:xfrm>
          <a:prstGeom prst="rect">
            <a:avLst/>
          </a:prstGeom>
          <a:noFill/>
          <a:ln>
            <a:noFill/>
          </a:ln>
        </p:spPr>
        <p:txBody>
          <a:bodyPr anchorCtr="0" anchor="ctr" bIns="34275" lIns="68575" rIns="68575" tIns="34275">
            <a:noAutofit/>
          </a:bodyPr>
          <a:lstStyle/>
          <a:p>
            <a:pPr indent="0" lvl="0" marL="0" marR="0" rtl="0" algn="ctr">
              <a:lnSpc>
                <a:spcPct val="90000"/>
              </a:lnSpc>
              <a:spcBef>
                <a:spcPts val="0"/>
              </a:spcBef>
              <a:buClr>
                <a:schemeClr val="lt1"/>
              </a:buClr>
              <a:buSzPct val="25000"/>
              <a:buFont typeface="Questrial"/>
              <a:buNone/>
            </a:pPr>
            <a:r>
              <a:rPr lang="en">
                <a:solidFill>
                  <a:srgbClr val="000000"/>
                </a:solidFill>
              </a:rPr>
              <a:t>Non-Tank Drivetrains</a:t>
            </a:r>
          </a:p>
        </p:txBody>
      </p:sp>
      <p:sp>
        <p:nvSpPr>
          <p:cNvPr id="434" name="Shape 434"/>
          <p:cNvSpPr txBox="1"/>
          <p:nvPr/>
        </p:nvSpPr>
        <p:spPr>
          <a:xfrm>
            <a:off x="722875" y="1005250"/>
            <a:ext cx="8421300" cy="4023300"/>
          </a:xfrm>
          <a:prstGeom prst="rect">
            <a:avLst/>
          </a:prstGeom>
          <a:noFill/>
          <a:ln>
            <a:noFill/>
          </a:ln>
        </p:spPr>
        <p:txBody>
          <a:bodyPr anchorCtr="0" anchor="t" bIns="45700" lIns="91425" rIns="91425" tIns="45700">
            <a:noAutofit/>
          </a:bodyPr>
          <a:lstStyle/>
          <a:p>
            <a:pPr indent="-254000" lvl="0" marL="34290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There are a lot of types of drivetrains out there.</a:t>
            </a:r>
          </a:p>
          <a:p>
            <a:pPr indent="-222250" lvl="1" marL="74295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Swerve, Mecanum, Octocanum, H Drive, Track Drive, 4WD Omni</a:t>
            </a:r>
          </a:p>
          <a:p>
            <a:pPr indent="-254000" lvl="0" marL="34290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When should I choose a non-tank drivetrain?</a:t>
            </a:r>
          </a:p>
          <a:p>
            <a:pPr indent="-222250" lvl="1" marL="742950" marR="0" rtl="0" algn="l">
              <a:lnSpc>
                <a:spcPct val="100000"/>
              </a:lnSpc>
              <a:spcBef>
                <a:spcPts val="0"/>
              </a:spcBef>
              <a:spcAft>
                <a:spcPts val="0"/>
              </a:spcAft>
              <a:buClr>
                <a:schemeClr val="dk2"/>
              </a:buClr>
              <a:buSzPct val="100000"/>
              <a:buFont typeface="Questrial"/>
              <a:buChar char="–"/>
            </a:pPr>
            <a:r>
              <a:rPr lang="en" sz="1800" u="sng">
                <a:solidFill>
                  <a:schemeClr val="dk2"/>
                </a:solidFill>
                <a:latin typeface="Questrial"/>
                <a:ea typeface="Questrial"/>
                <a:cs typeface="Questrial"/>
                <a:sym typeface="Questrial"/>
                <a:hlinkClick r:id="rId3"/>
              </a:rPr>
              <a:t>1114 Presentation</a:t>
            </a:r>
          </a:p>
          <a:p>
            <a:pPr indent="-222250" lvl="1" marL="742950" marR="0" rtl="0" algn="l">
              <a:lnSpc>
                <a:spcPct val="100000"/>
              </a:lnSpc>
              <a:spcBef>
                <a:spcPts val="0"/>
              </a:spcBef>
              <a:spcAft>
                <a:spcPts val="0"/>
              </a:spcAft>
              <a:buClr>
                <a:schemeClr val="dk2"/>
              </a:buClr>
              <a:buSzPct val="100000"/>
              <a:buFont typeface="Questrial"/>
              <a:buChar char="–"/>
            </a:pPr>
            <a:r>
              <a:rPr lang="en" sz="1800" u="sng">
                <a:solidFill>
                  <a:schemeClr val="dk2"/>
                </a:solidFill>
                <a:latin typeface="Questrial"/>
                <a:ea typeface="Questrial"/>
                <a:cs typeface="Questrial"/>
                <a:sym typeface="Questrial"/>
                <a:hlinkClick r:id="rId4"/>
              </a:rPr>
              <a:t>Weighted Design Table Spreadsheet</a:t>
            </a:r>
          </a:p>
        </p:txBody>
      </p:sp>
      <p:pic>
        <p:nvPicPr>
          <p:cNvPr id="435" name="Shape 435"/>
          <p:cNvPicPr preferRelativeResize="0"/>
          <p:nvPr/>
        </p:nvPicPr>
        <p:blipFill>
          <a:blip r:embed="rId5">
            <a:alphaModFix/>
          </a:blip>
          <a:stretch>
            <a:fillRect/>
          </a:stretch>
        </p:blipFill>
        <p:spPr>
          <a:xfrm>
            <a:off x="920799" y="2629298"/>
            <a:ext cx="7302401" cy="22554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9" name="Shape 439"/>
        <p:cNvGrpSpPr/>
        <p:nvPr/>
      </p:nvGrpSpPr>
      <p:grpSpPr>
        <a:xfrm>
          <a:off x="0" y="0"/>
          <a:ext cx="0" cy="0"/>
          <a:chOff x="0" y="0"/>
          <a:chExt cx="0" cy="0"/>
        </a:xfrm>
      </p:grpSpPr>
      <p:sp>
        <p:nvSpPr>
          <p:cNvPr id="440" name="Shape 440"/>
          <p:cNvSpPr txBox="1"/>
          <p:nvPr>
            <p:ph type="title"/>
          </p:nvPr>
        </p:nvSpPr>
        <p:spPr>
          <a:xfrm>
            <a:off x="856059" y="463888"/>
            <a:ext cx="7429500" cy="1108800"/>
          </a:xfrm>
          <a:prstGeom prst="rect">
            <a:avLst/>
          </a:prstGeom>
        </p:spPr>
        <p:txBody>
          <a:bodyPr anchorCtr="0" anchor="ctr" bIns="68575" lIns="68575" rIns="68575" tIns="68575">
            <a:noAutofit/>
          </a:bodyPr>
          <a:lstStyle/>
          <a:p>
            <a:pPr lvl="0">
              <a:spcBef>
                <a:spcPts val="0"/>
              </a:spcBef>
              <a:buNone/>
            </a:pPr>
            <a:r>
              <a:t/>
            </a:r>
            <a:endParaRPr/>
          </a:p>
        </p:txBody>
      </p:sp>
      <p:sp>
        <p:nvSpPr>
          <p:cNvPr id="441" name="Shape 441"/>
          <p:cNvSpPr txBox="1"/>
          <p:nvPr>
            <p:ph idx="1" type="body"/>
          </p:nvPr>
        </p:nvSpPr>
        <p:spPr>
          <a:xfrm>
            <a:off x="856059" y="1687115"/>
            <a:ext cx="7429500" cy="2656199"/>
          </a:xfrm>
          <a:prstGeom prst="rect">
            <a:avLst/>
          </a:prstGeom>
        </p:spPr>
        <p:txBody>
          <a:bodyPr anchorCtr="0" anchor="t" bIns="68575" lIns="68575" rIns="68575" tIns="68575">
            <a:noAutofit/>
          </a:bodyPr>
          <a:lstStyle/>
          <a:p>
            <a:pPr lvl="0" algn="ctr">
              <a:spcBef>
                <a:spcPts val="0"/>
              </a:spcBef>
              <a:buNone/>
            </a:pPr>
            <a:r>
              <a:rPr lang="en" sz="3600">
                <a:solidFill>
                  <a:srgbClr val="000000"/>
                </a:solidFill>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title"/>
          </p:nvPr>
        </p:nvSpPr>
        <p:spPr>
          <a:xfrm>
            <a:off x="856059" y="-145711"/>
            <a:ext cx="7429500" cy="1108800"/>
          </a:xfrm>
          <a:prstGeom prst="rect">
            <a:avLst/>
          </a:prstGeom>
          <a:noFill/>
          <a:ln>
            <a:noFill/>
          </a:ln>
        </p:spPr>
        <p:txBody>
          <a:bodyPr anchorCtr="0" anchor="ctr" bIns="34275" lIns="68575" rIns="68575" tIns="34275">
            <a:noAutofit/>
          </a:bodyPr>
          <a:lstStyle/>
          <a:p>
            <a:pPr indent="0" lvl="0" marL="0" marR="0" rtl="0" algn="ctr">
              <a:lnSpc>
                <a:spcPct val="90000"/>
              </a:lnSpc>
              <a:spcBef>
                <a:spcPts val="0"/>
              </a:spcBef>
              <a:buClr>
                <a:schemeClr val="lt1"/>
              </a:buClr>
              <a:buSzPct val="25000"/>
              <a:buFont typeface="Questrial"/>
              <a:buNone/>
            </a:pPr>
            <a:r>
              <a:rPr lang="en">
                <a:solidFill>
                  <a:srgbClr val="000000"/>
                </a:solidFill>
              </a:rPr>
              <a:t>Three Platforms of Drivetrain Design</a:t>
            </a:r>
          </a:p>
        </p:txBody>
      </p:sp>
      <p:grpSp>
        <p:nvGrpSpPr>
          <p:cNvPr id="284" name="Shape 284"/>
          <p:cNvGrpSpPr/>
          <p:nvPr/>
        </p:nvGrpSpPr>
        <p:grpSpPr>
          <a:xfrm>
            <a:off x="2069042" y="1508305"/>
            <a:ext cx="5005914" cy="2537798"/>
            <a:chOff x="2612635" y="1508305"/>
            <a:chExt cx="5005914" cy="2537798"/>
          </a:xfrm>
        </p:grpSpPr>
        <p:cxnSp>
          <p:nvCxnSpPr>
            <p:cNvPr id="285" name="Shape 285"/>
            <p:cNvCxnSpPr/>
            <p:nvPr/>
          </p:nvCxnSpPr>
          <p:spPr>
            <a:xfrm rot="10800000">
              <a:off x="2713875" y="1841325"/>
              <a:ext cx="1516500" cy="0"/>
            </a:xfrm>
            <a:prstGeom prst="straightConnector1">
              <a:avLst/>
            </a:prstGeom>
            <a:noFill/>
            <a:ln cap="flat" cmpd="sng" w="28575">
              <a:solidFill>
                <a:srgbClr val="999999"/>
              </a:solidFill>
              <a:prstDash val="solid"/>
              <a:round/>
              <a:headEnd len="lg" w="lg" type="none"/>
              <a:tailEnd len="lg" w="lg" type="none"/>
            </a:ln>
          </p:spPr>
        </p:cxnSp>
        <p:sp>
          <p:nvSpPr>
            <p:cNvPr id="286" name="Shape 286"/>
            <p:cNvSpPr txBox="1"/>
            <p:nvPr/>
          </p:nvSpPr>
          <p:spPr>
            <a:xfrm>
              <a:off x="2622748" y="1551801"/>
              <a:ext cx="1188900" cy="505500"/>
            </a:xfrm>
            <a:prstGeom prst="rect">
              <a:avLst/>
            </a:prstGeom>
            <a:noFill/>
            <a:ln>
              <a:noFill/>
            </a:ln>
          </p:spPr>
          <p:txBody>
            <a:bodyPr anchorCtr="0" anchor="t" bIns="91425" lIns="91425" rIns="91425" tIns="91425">
              <a:noAutofit/>
            </a:bodyPr>
            <a:lstStyle/>
            <a:p>
              <a:pPr lvl="0">
                <a:spcBef>
                  <a:spcPts val="0"/>
                </a:spcBef>
                <a:buNone/>
              </a:pPr>
              <a:r>
                <a:rPr lang="en"/>
                <a:t>Expert</a:t>
              </a:r>
            </a:p>
          </p:txBody>
        </p:sp>
        <p:cxnSp>
          <p:nvCxnSpPr>
            <p:cNvPr id="287" name="Shape 287"/>
            <p:cNvCxnSpPr/>
            <p:nvPr/>
          </p:nvCxnSpPr>
          <p:spPr>
            <a:xfrm rot="10800000">
              <a:off x="2713875" y="2601333"/>
              <a:ext cx="1516500" cy="0"/>
            </a:xfrm>
            <a:prstGeom prst="straightConnector1">
              <a:avLst/>
            </a:prstGeom>
            <a:noFill/>
            <a:ln cap="flat" cmpd="sng" w="28575">
              <a:solidFill>
                <a:srgbClr val="999999"/>
              </a:solidFill>
              <a:prstDash val="solid"/>
              <a:round/>
              <a:headEnd len="lg" w="lg" type="none"/>
              <a:tailEnd len="lg" w="lg" type="none"/>
            </a:ln>
          </p:spPr>
        </p:cxnSp>
        <p:sp>
          <p:nvSpPr>
            <p:cNvPr id="288" name="Shape 288"/>
            <p:cNvSpPr txBox="1"/>
            <p:nvPr/>
          </p:nvSpPr>
          <p:spPr>
            <a:xfrm>
              <a:off x="2620422" y="2311635"/>
              <a:ext cx="1229400" cy="505500"/>
            </a:xfrm>
            <a:prstGeom prst="rect">
              <a:avLst/>
            </a:prstGeom>
            <a:noFill/>
            <a:ln>
              <a:noFill/>
            </a:ln>
          </p:spPr>
          <p:txBody>
            <a:bodyPr anchorCtr="0" anchor="t" bIns="91425" lIns="91425" rIns="91425" tIns="91425">
              <a:noAutofit/>
            </a:bodyPr>
            <a:lstStyle/>
            <a:p>
              <a:pPr lvl="0" rtl="0">
                <a:spcBef>
                  <a:spcPts val="0"/>
                </a:spcBef>
                <a:buNone/>
              </a:pPr>
              <a:r>
                <a:rPr lang="en"/>
                <a:t>Advanced</a:t>
              </a:r>
            </a:p>
          </p:txBody>
        </p:sp>
        <p:cxnSp>
          <p:nvCxnSpPr>
            <p:cNvPr id="289" name="Shape 289"/>
            <p:cNvCxnSpPr/>
            <p:nvPr/>
          </p:nvCxnSpPr>
          <p:spPr>
            <a:xfrm rot="10800000">
              <a:off x="2713875" y="3830375"/>
              <a:ext cx="1516500" cy="0"/>
            </a:xfrm>
            <a:prstGeom prst="straightConnector1">
              <a:avLst/>
            </a:prstGeom>
            <a:noFill/>
            <a:ln cap="flat" cmpd="sng" w="28575">
              <a:solidFill>
                <a:srgbClr val="999999"/>
              </a:solidFill>
              <a:prstDash val="solid"/>
              <a:round/>
              <a:headEnd len="lg" w="lg" type="none"/>
              <a:tailEnd len="lg" w="lg" type="none"/>
            </a:ln>
          </p:spPr>
        </p:cxnSp>
        <p:sp>
          <p:nvSpPr>
            <p:cNvPr id="290" name="Shape 290"/>
            <p:cNvSpPr txBox="1"/>
            <p:nvPr/>
          </p:nvSpPr>
          <p:spPr>
            <a:xfrm>
              <a:off x="2612635" y="3540603"/>
              <a:ext cx="1278600" cy="505500"/>
            </a:xfrm>
            <a:prstGeom prst="rect">
              <a:avLst/>
            </a:prstGeom>
            <a:noFill/>
            <a:ln>
              <a:noFill/>
            </a:ln>
          </p:spPr>
          <p:txBody>
            <a:bodyPr anchorCtr="0" anchor="t" bIns="91425" lIns="91425" rIns="91425" tIns="91425">
              <a:noAutofit/>
            </a:bodyPr>
            <a:lstStyle/>
            <a:p>
              <a:pPr lvl="0" rtl="0">
                <a:spcBef>
                  <a:spcPts val="0"/>
                </a:spcBef>
                <a:buNone/>
              </a:pPr>
              <a:r>
                <a:rPr lang="en"/>
                <a:t>Fundamental</a:t>
              </a:r>
            </a:p>
          </p:txBody>
        </p:sp>
        <p:sp>
          <p:nvSpPr>
            <p:cNvPr id="291" name="Shape 291"/>
            <p:cNvSpPr/>
            <p:nvPr/>
          </p:nvSpPr>
          <p:spPr>
            <a:xfrm>
              <a:off x="4174250" y="2659475"/>
              <a:ext cx="3444300" cy="1179600"/>
            </a:xfrm>
            <a:prstGeom prst="rect">
              <a:avLst/>
            </a:prstGeom>
            <a:solidFill>
              <a:srgbClr val="0066B3"/>
            </a:solidFill>
            <a:ln cap="flat" cmpd="sng" w="9525">
              <a:solidFill>
                <a:srgbClr val="0066B3"/>
              </a:solidFill>
              <a:prstDash val="solid"/>
              <a:round/>
              <a:headEnd len="med" w="med" type="none"/>
              <a:tailEnd len="med" w="med" type="none"/>
            </a:ln>
          </p:spPr>
          <p:txBody>
            <a:bodyPr anchorCtr="0" anchor="ctr" bIns="91425" lIns="91425" rIns="91425" tIns="91425">
              <a:noAutofit/>
            </a:bodyPr>
            <a:lstStyle/>
            <a:p>
              <a:pPr lvl="0" algn="ctr">
                <a:spcBef>
                  <a:spcPts val="0"/>
                </a:spcBef>
                <a:buNone/>
              </a:pPr>
              <a:r>
                <a:rPr lang="en">
                  <a:solidFill>
                    <a:srgbClr val="FFFFFF"/>
                  </a:solidFill>
                </a:rPr>
                <a:t>Consistency</a:t>
              </a:r>
            </a:p>
          </p:txBody>
        </p:sp>
        <p:sp>
          <p:nvSpPr>
            <p:cNvPr id="292" name="Shape 292"/>
            <p:cNvSpPr/>
            <p:nvPr/>
          </p:nvSpPr>
          <p:spPr>
            <a:xfrm>
              <a:off x="4174250" y="1899925"/>
              <a:ext cx="3444300" cy="711300"/>
            </a:xfrm>
            <a:prstGeom prst="rect">
              <a:avLst/>
            </a:prstGeom>
            <a:solidFill>
              <a:srgbClr val="0066B3"/>
            </a:solidFill>
            <a:ln cap="flat" cmpd="sng" w="9525">
              <a:solidFill>
                <a:srgbClr val="0066B3"/>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solidFill>
                    <a:srgbClr val="FFFFFF"/>
                  </a:solidFill>
                </a:rPr>
                <a:t>Optimization</a:t>
              </a:r>
            </a:p>
          </p:txBody>
        </p:sp>
        <p:sp>
          <p:nvSpPr>
            <p:cNvPr id="293" name="Shape 293"/>
            <p:cNvSpPr/>
            <p:nvPr/>
          </p:nvSpPr>
          <p:spPr>
            <a:xfrm>
              <a:off x="4174250" y="1508305"/>
              <a:ext cx="3444300" cy="343500"/>
            </a:xfrm>
            <a:prstGeom prst="rect">
              <a:avLst/>
            </a:prstGeom>
            <a:solidFill>
              <a:srgbClr val="0066B3"/>
            </a:solidFill>
            <a:ln cap="flat" cmpd="sng" w="9525">
              <a:solidFill>
                <a:srgbClr val="0066B3"/>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solidFill>
                    <a:srgbClr val="FFFFFF"/>
                  </a:solidFill>
                </a:rPr>
                <a:t>Advantage</a:t>
              </a: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sp>
        <p:nvSpPr>
          <p:cNvPr id="298" name="Shape 298"/>
          <p:cNvSpPr txBox="1"/>
          <p:nvPr>
            <p:ph type="title"/>
          </p:nvPr>
        </p:nvSpPr>
        <p:spPr>
          <a:xfrm>
            <a:off x="857250" y="-145711"/>
            <a:ext cx="7429500" cy="1108800"/>
          </a:xfrm>
          <a:prstGeom prst="rect">
            <a:avLst/>
          </a:prstGeom>
          <a:noFill/>
          <a:ln>
            <a:noFill/>
          </a:ln>
        </p:spPr>
        <p:txBody>
          <a:bodyPr anchorCtr="0" anchor="ctr" bIns="34275" lIns="68575" rIns="68575" tIns="34275">
            <a:noAutofit/>
          </a:bodyPr>
          <a:lstStyle/>
          <a:p>
            <a:pPr indent="0" lvl="0" marL="0" marR="0" rtl="0" algn="ctr">
              <a:lnSpc>
                <a:spcPct val="90000"/>
              </a:lnSpc>
              <a:spcBef>
                <a:spcPts val="0"/>
              </a:spcBef>
              <a:buClr>
                <a:schemeClr val="lt1"/>
              </a:buClr>
              <a:buSzPct val="25000"/>
              <a:buFont typeface="Questrial"/>
              <a:buNone/>
            </a:pPr>
            <a:r>
              <a:rPr lang="en">
                <a:solidFill>
                  <a:srgbClr val="000000"/>
                </a:solidFill>
              </a:rPr>
              <a:t>Fundamental: Consistency</a:t>
            </a:r>
          </a:p>
        </p:txBody>
      </p:sp>
      <p:sp>
        <p:nvSpPr>
          <p:cNvPr id="299" name="Shape 299"/>
          <p:cNvSpPr txBox="1"/>
          <p:nvPr/>
        </p:nvSpPr>
        <p:spPr>
          <a:xfrm>
            <a:off x="816450" y="1013550"/>
            <a:ext cx="7511100" cy="2502000"/>
          </a:xfrm>
          <a:prstGeom prst="rect">
            <a:avLst/>
          </a:prstGeom>
          <a:noFill/>
          <a:ln>
            <a:noFill/>
          </a:ln>
        </p:spPr>
        <p:txBody>
          <a:bodyPr anchorCtr="0" anchor="t" bIns="45700" lIns="91425" rIns="91425" tIns="45700">
            <a:noAutofit/>
          </a:bodyPr>
          <a:lstStyle/>
          <a:p>
            <a:pPr indent="-254000" lvl="0" marL="342900" rtl="0">
              <a:spcBef>
                <a:spcPts val="0"/>
              </a:spcBef>
              <a:buClr>
                <a:srgbClr val="000000"/>
              </a:buClr>
              <a:buSzPct val="100000"/>
              <a:buFont typeface="Questrial"/>
              <a:buChar char="•"/>
            </a:pPr>
            <a:r>
              <a:rPr b="1" lang="en" sz="1800">
                <a:latin typeface="Questrial"/>
                <a:ea typeface="Questrial"/>
                <a:cs typeface="Questrial"/>
                <a:sym typeface="Questrial"/>
              </a:rPr>
              <a:t>What does an FRC drivetrain do?</a:t>
            </a:r>
          </a:p>
          <a:p>
            <a:pPr indent="-222250" lvl="1" marL="742950" rtl="0">
              <a:spcBef>
                <a:spcPts val="640"/>
              </a:spcBef>
              <a:buClr>
                <a:srgbClr val="000000"/>
              </a:buClr>
              <a:buSzPct val="100000"/>
              <a:buFont typeface="Questrial"/>
              <a:buChar char="–"/>
            </a:pPr>
            <a:r>
              <a:rPr lang="en" sz="1800">
                <a:latin typeface="Questrial"/>
                <a:ea typeface="Questrial"/>
                <a:cs typeface="Questrial"/>
                <a:sym typeface="Questrial"/>
              </a:rPr>
              <a:t>Get the robot to where you want...</a:t>
            </a:r>
          </a:p>
          <a:p>
            <a:pPr indent="-190500" lvl="2" marL="1143000" rtl="0">
              <a:spcBef>
                <a:spcPts val="640"/>
              </a:spcBef>
              <a:buClr>
                <a:srgbClr val="000000"/>
              </a:buClr>
              <a:buSzPct val="100000"/>
              <a:buFont typeface="Questrial"/>
              <a:buChar char="•"/>
            </a:pPr>
            <a:r>
              <a:rPr lang="en" sz="1800">
                <a:latin typeface="Questrial"/>
                <a:ea typeface="Questrial"/>
                <a:cs typeface="Questrial"/>
                <a:sym typeface="Questrial"/>
              </a:rPr>
              <a:t>when you want</a:t>
            </a:r>
          </a:p>
          <a:p>
            <a:pPr indent="-190500" lvl="2" marL="1143000" rtl="0">
              <a:spcBef>
                <a:spcPts val="640"/>
              </a:spcBef>
              <a:buClr>
                <a:srgbClr val="000000"/>
              </a:buClr>
              <a:buSzPct val="100000"/>
              <a:buFont typeface="Questrial"/>
              <a:buChar char="•"/>
            </a:pPr>
            <a:r>
              <a:rPr lang="en" sz="1800">
                <a:latin typeface="Questrial"/>
                <a:ea typeface="Questrial"/>
                <a:cs typeface="Questrial"/>
                <a:sym typeface="Questrial"/>
              </a:rPr>
              <a:t>consistently</a:t>
            </a:r>
          </a:p>
          <a:p>
            <a:pPr indent="-190500" lvl="2" marL="1143000" rtl="0">
              <a:spcBef>
                <a:spcPts val="640"/>
              </a:spcBef>
              <a:buClr>
                <a:srgbClr val="FFFFFF"/>
              </a:buClr>
              <a:buFont typeface="Questrial"/>
              <a:buChar char="•"/>
            </a:pPr>
            <a:r>
              <a:t/>
            </a:r>
            <a:endParaRPr sz="1800">
              <a:latin typeface="Questrial"/>
              <a:ea typeface="Questrial"/>
              <a:cs typeface="Questrial"/>
              <a:sym typeface="Questrial"/>
            </a:endParaRPr>
          </a:p>
          <a:p>
            <a:pPr indent="-254000" lvl="0" marL="342900" marR="0" rtl="0" algn="l">
              <a:lnSpc>
                <a:spcPct val="100000"/>
              </a:lnSpc>
              <a:spcBef>
                <a:spcPts val="0"/>
              </a:spcBef>
              <a:spcAft>
                <a:spcPts val="0"/>
              </a:spcAft>
              <a:buClr>
                <a:schemeClr val="dk1"/>
              </a:buClr>
              <a:buSzPct val="100000"/>
              <a:buFont typeface="Questrial"/>
              <a:buChar char="•"/>
            </a:pPr>
            <a:r>
              <a:rPr lang="en" sz="1800">
                <a:latin typeface="Questrial"/>
                <a:ea typeface="Questrial"/>
                <a:cs typeface="Questrial"/>
                <a:sym typeface="Questrial"/>
              </a:rPr>
              <a:t>Robustness, ground clearance, proper speed selection</a:t>
            </a:r>
          </a:p>
          <a:p>
            <a:pPr indent="0" lvl="0" marL="0" rtl="0">
              <a:spcBef>
                <a:spcPts val="640"/>
              </a:spcBef>
              <a:buNone/>
            </a:pPr>
            <a:r>
              <a:t/>
            </a:r>
            <a:endParaRPr sz="1800">
              <a:latin typeface="Questrial"/>
              <a:ea typeface="Questrial"/>
              <a:cs typeface="Questrial"/>
              <a:sym typeface="Questrial"/>
            </a:endParaRPr>
          </a:p>
        </p:txBody>
      </p:sp>
      <p:grpSp>
        <p:nvGrpSpPr>
          <p:cNvPr id="300" name="Shape 300"/>
          <p:cNvGrpSpPr/>
          <p:nvPr/>
        </p:nvGrpSpPr>
        <p:grpSpPr>
          <a:xfrm>
            <a:off x="1552500" y="4529687"/>
            <a:ext cx="6039000" cy="588300"/>
            <a:chOff x="1368575" y="4148687"/>
            <a:chExt cx="6039000" cy="588300"/>
          </a:xfrm>
        </p:grpSpPr>
        <p:sp>
          <p:nvSpPr>
            <p:cNvPr id="301" name="Shape 301"/>
            <p:cNvSpPr txBox="1"/>
            <p:nvPr/>
          </p:nvSpPr>
          <p:spPr>
            <a:xfrm>
              <a:off x="1368575" y="4148687"/>
              <a:ext cx="6039000" cy="532500"/>
            </a:xfrm>
            <a:prstGeom prst="rect">
              <a:avLst/>
            </a:prstGeom>
            <a:noFill/>
            <a:ln>
              <a:noFill/>
            </a:ln>
          </p:spPr>
          <p:txBody>
            <a:bodyPr anchorCtr="0" anchor="ctr" bIns="91425" lIns="91425" rIns="91425" tIns="91425">
              <a:noAutofit/>
            </a:bodyPr>
            <a:lstStyle/>
            <a:p>
              <a:pPr lvl="0" rtl="0" algn="ctr">
                <a:spcBef>
                  <a:spcPts val="640"/>
                </a:spcBef>
                <a:buNone/>
              </a:pPr>
              <a:r>
                <a:rPr i="1" lang="en" sz="1800">
                  <a:solidFill>
                    <a:srgbClr val="666666"/>
                  </a:solidFill>
                  <a:latin typeface="Questrial"/>
                  <a:ea typeface="Questrial"/>
                  <a:cs typeface="Questrial"/>
                  <a:sym typeface="Questrial"/>
                </a:rPr>
                <a:t>“A drivetrain cannot win you a match, but it can lose you one” </a:t>
              </a:r>
            </a:p>
          </p:txBody>
        </p:sp>
        <p:cxnSp>
          <p:nvCxnSpPr>
            <p:cNvPr id="302" name="Shape 302"/>
            <p:cNvCxnSpPr/>
            <p:nvPr/>
          </p:nvCxnSpPr>
          <p:spPr>
            <a:xfrm>
              <a:off x="1489250" y="4148687"/>
              <a:ext cx="0" cy="588300"/>
            </a:xfrm>
            <a:prstGeom prst="straightConnector1">
              <a:avLst/>
            </a:prstGeom>
            <a:noFill/>
            <a:ln cap="flat" cmpd="sng" w="76200">
              <a:solidFill>
                <a:schemeClr val="dk2"/>
              </a:solidFill>
              <a:prstDash val="solid"/>
              <a:round/>
              <a:headEnd len="lg" w="lg" type="none"/>
              <a:tailEnd len="lg" w="lg" type="none"/>
            </a:ln>
          </p:spPr>
        </p:cxnSp>
        <p:cxnSp>
          <p:nvCxnSpPr>
            <p:cNvPr id="303" name="Shape 303"/>
            <p:cNvCxnSpPr/>
            <p:nvPr/>
          </p:nvCxnSpPr>
          <p:spPr>
            <a:xfrm>
              <a:off x="7407575" y="4148687"/>
              <a:ext cx="0" cy="588300"/>
            </a:xfrm>
            <a:prstGeom prst="straightConnector1">
              <a:avLst/>
            </a:prstGeom>
            <a:noFill/>
            <a:ln cap="flat" cmpd="sng" w="76200">
              <a:solidFill>
                <a:schemeClr val="dk2"/>
              </a:solidFill>
              <a:prstDash val="solid"/>
              <a:round/>
              <a:headEnd len="lg" w="lg" type="none"/>
              <a:tailEnd len="lg" w="lg" type="none"/>
            </a:ln>
          </p:spPr>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sp>
        <p:nvSpPr>
          <p:cNvPr id="308" name="Shape 308"/>
          <p:cNvSpPr txBox="1"/>
          <p:nvPr>
            <p:ph type="title"/>
          </p:nvPr>
        </p:nvSpPr>
        <p:spPr>
          <a:xfrm>
            <a:off x="856059" y="-145711"/>
            <a:ext cx="7429500" cy="1108800"/>
          </a:xfrm>
          <a:prstGeom prst="rect">
            <a:avLst/>
          </a:prstGeom>
          <a:noFill/>
          <a:ln>
            <a:noFill/>
          </a:ln>
        </p:spPr>
        <p:txBody>
          <a:bodyPr anchorCtr="0" anchor="ctr" bIns="34275" lIns="68575" rIns="68575" tIns="34275">
            <a:noAutofit/>
          </a:bodyPr>
          <a:lstStyle/>
          <a:p>
            <a:pPr indent="0" lvl="0" marL="0" marR="0" rtl="0" algn="ctr">
              <a:lnSpc>
                <a:spcPct val="90000"/>
              </a:lnSpc>
              <a:spcBef>
                <a:spcPts val="0"/>
              </a:spcBef>
              <a:buClr>
                <a:schemeClr val="lt1"/>
              </a:buClr>
              <a:buSzPct val="25000"/>
              <a:buFont typeface="Questrial"/>
              <a:buNone/>
            </a:pPr>
            <a:r>
              <a:rPr lang="en">
                <a:solidFill>
                  <a:srgbClr val="000000"/>
                </a:solidFill>
              </a:rPr>
              <a:t>Get Where You Need To Go</a:t>
            </a:r>
          </a:p>
        </p:txBody>
      </p:sp>
      <p:sp>
        <p:nvSpPr>
          <p:cNvPr id="309" name="Shape 309"/>
          <p:cNvSpPr txBox="1"/>
          <p:nvPr/>
        </p:nvSpPr>
        <p:spPr>
          <a:xfrm>
            <a:off x="722875" y="1200150"/>
            <a:ext cx="8421300" cy="3828300"/>
          </a:xfrm>
          <a:prstGeom prst="rect">
            <a:avLst/>
          </a:prstGeom>
          <a:noFill/>
          <a:ln>
            <a:noFill/>
          </a:ln>
        </p:spPr>
        <p:txBody>
          <a:bodyPr anchorCtr="0" anchor="t" bIns="45700" lIns="91425" rIns="91425" tIns="45700">
            <a:noAutofit/>
          </a:bodyPr>
          <a:lstStyle/>
          <a:p>
            <a:pPr indent="-254000" lvl="0" marL="342900" rtl="0">
              <a:spcBef>
                <a:spcPts val="0"/>
              </a:spcBef>
              <a:buClr>
                <a:schemeClr val="dk1"/>
              </a:buClr>
              <a:buSzPct val="100000"/>
              <a:buFont typeface="Questrial"/>
              <a:buChar char="•"/>
            </a:pPr>
            <a:r>
              <a:rPr lang="en" sz="1800">
                <a:solidFill>
                  <a:schemeClr val="dk1"/>
                </a:solidFill>
                <a:latin typeface="Questrial"/>
                <a:ea typeface="Questrial"/>
                <a:cs typeface="Questrial"/>
                <a:sym typeface="Questrial"/>
              </a:rPr>
              <a:t>If your drivetrain fails, the robot doesn’t get to where it needs to</a:t>
            </a:r>
          </a:p>
          <a:p>
            <a:pPr indent="-222250" lvl="1" marL="742950" rtl="0">
              <a:spcBef>
                <a:spcPts val="0"/>
              </a:spcBef>
              <a:buClr>
                <a:schemeClr val="dk1"/>
              </a:buClr>
              <a:buSzPct val="100000"/>
              <a:buFont typeface="Questrial"/>
              <a:buChar char="–"/>
            </a:pPr>
            <a:r>
              <a:rPr lang="en" sz="1800">
                <a:solidFill>
                  <a:schemeClr val="dk1"/>
                </a:solidFill>
                <a:latin typeface="Questrial"/>
                <a:ea typeface="Questrial"/>
                <a:cs typeface="Questrial"/>
                <a:sym typeface="Questrial"/>
              </a:rPr>
              <a:t>A failure can be a mechanical failure (e.g chain breaking) or a design deficiency (e.g. not enough ground clearance, gets stuck)</a:t>
            </a:r>
          </a:p>
          <a:p>
            <a:pPr indent="0" lvl="0" marL="457200" rtl="0">
              <a:spcBef>
                <a:spcPts val="0"/>
              </a:spcBef>
              <a:buNone/>
            </a:pPr>
            <a:r>
              <a:t/>
            </a:r>
            <a:endParaRPr sz="1800">
              <a:solidFill>
                <a:schemeClr val="dk1"/>
              </a:solidFill>
              <a:latin typeface="Questrial"/>
              <a:ea typeface="Questrial"/>
              <a:cs typeface="Questrial"/>
              <a:sym typeface="Questrial"/>
            </a:endParaRPr>
          </a:p>
          <a:p>
            <a:pPr indent="-254000" lvl="0" marL="34290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Use game analysis to figure out where you want to go on the field</a:t>
            </a:r>
          </a:p>
          <a:p>
            <a:pPr indent="-222250" lvl="1" marL="74295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Determine if you need to be a certain size (2010 tunnel, 2012 bridges)</a:t>
            </a:r>
          </a:p>
          <a:p>
            <a:pPr indent="-222250" lvl="1" marL="74295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Determine if you need to go over/under any obstacles (2016 defenses)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sp>
        <p:nvSpPr>
          <p:cNvPr id="314" name="Shape 314"/>
          <p:cNvSpPr txBox="1"/>
          <p:nvPr>
            <p:ph type="title"/>
          </p:nvPr>
        </p:nvSpPr>
        <p:spPr>
          <a:xfrm>
            <a:off x="856059" y="-145711"/>
            <a:ext cx="7429500" cy="1108800"/>
          </a:xfrm>
          <a:prstGeom prst="rect">
            <a:avLst/>
          </a:prstGeom>
          <a:noFill/>
          <a:ln>
            <a:noFill/>
          </a:ln>
        </p:spPr>
        <p:txBody>
          <a:bodyPr anchorCtr="0" anchor="ctr" bIns="34275" lIns="68575" rIns="68575" tIns="34275">
            <a:noAutofit/>
          </a:bodyPr>
          <a:lstStyle/>
          <a:p>
            <a:pPr indent="0" lvl="0" marL="0" marR="0" rtl="0" algn="ctr">
              <a:lnSpc>
                <a:spcPct val="90000"/>
              </a:lnSpc>
              <a:spcBef>
                <a:spcPts val="0"/>
              </a:spcBef>
              <a:buClr>
                <a:schemeClr val="lt1"/>
              </a:buClr>
              <a:buSzPct val="25000"/>
              <a:buFont typeface="Questrial"/>
              <a:buNone/>
            </a:pPr>
            <a:r>
              <a:rPr lang="en">
                <a:solidFill>
                  <a:srgbClr val="000000"/>
                </a:solidFill>
              </a:rPr>
              <a:t>Get Where You Need To Go</a:t>
            </a:r>
          </a:p>
        </p:txBody>
      </p:sp>
      <p:sp>
        <p:nvSpPr>
          <p:cNvPr id="315" name="Shape 315"/>
          <p:cNvSpPr txBox="1"/>
          <p:nvPr/>
        </p:nvSpPr>
        <p:spPr>
          <a:xfrm>
            <a:off x="722875" y="915450"/>
            <a:ext cx="8421300" cy="4113000"/>
          </a:xfrm>
          <a:prstGeom prst="rect">
            <a:avLst/>
          </a:prstGeom>
          <a:noFill/>
          <a:ln>
            <a:noFill/>
          </a:ln>
        </p:spPr>
        <p:txBody>
          <a:bodyPr anchorCtr="0" anchor="t" bIns="45700" lIns="91425" rIns="91425" tIns="45700">
            <a:noAutofit/>
          </a:bodyPr>
          <a:lstStyle/>
          <a:p>
            <a:pPr indent="-254000" lvl="0" marL="342900" rtl="0">
              <a:spcBef>
                <a:spcPts val="0"/>
              </a:spcBef>
              <a:buClr>
                <a:srgbClr val="000000"/>
              </a:buClr>
              <a:buSzPct val="100000"/>
              <a:buFont typeface="Questrial"/>
              <a:buChar char="•"/>
            </a:pPr>
            <a:r>
              <a:rPr lang="en" sz="1800">
                <a:latin typeface="Questrial"/>
                <a:ea typeface="Questrial"/>
                <a:cs typeface="Questrial"/>
                <a:sym typeface="Questrial"/>
              </a:rPr>
              <a:t>Ground Clearance -  Recommend at LEAST ½”</a:t>
            </a:r>
          </a:p>
          <a:p>
            <a:pPr indent="-222250" lvl="1" marL="742950" rtl="0">
              <a:spcBef>
                <a:spcPts val="0"/>
              </a:spcBef>
              <a:buClr>
                <a:srgbClr val="000000"/>
              </a:buClr>
              <a:buSzPct val="100000"/>
              <a:buFont typeface="Questrial"/>
              <a:buChar char="–"/>
            </a:pPr>
            <a:r>
              <a:rPr lang="en" sz="1800">
                <a:latin typeface="Questrial"/>
                <a:ea typeface="Questrial"/>
                <a:cs typeface="Questrial"/>
                <a:sym typeface="Questrial"/>
              </a:rPr>
              <a:t>This will ensure you don’t get caught on field lips or ripples in the carpet</a:t>
            </a:r>
          </a:p>
          <a:p>
            <a:pPr indent="-222250" lvl="1" marL="742950" rtl="0">
              <a:spcBef>
                <a:spcPts val="0"/>
              </a:spcBef>
              <a:buClr>
                <a:srgbClr val="000000"/>
              </a:buClr>
              <a:buSzPct val="100000"/>
              <a:buFont typeface="Questrial"/>
              <a:buChar char="–"/>
            </a:pPr>
            <a:r>
              <a:rPr lang="en" sz="1800">
                <a:solidFill>
                  <a:schemeClr val="dk1"/>
                </a:solidFill>
                <a:latin typeface="Questrial"/>
                <a:ea typeface="Questrial"/>
                <a:cs typeface="Questrial"/>
                <a:sym typeface="Questrial"/>
              </a:rPr>
              <a:t>Some games may requires additional clearance for obstacles (Example of 2010 bump)</a:t>
            </a:r>
          </a:p>
          <a:p>
            <a:pPr indent="-222250" lvl="1" marL="742950" rtl="0">
              <a:spcBef>
                <a:spcPts val="0"/>
              </a:spcBef>
              <a:buClr>
                <a:srgbClr val="000000"/>
              </a:buClr>
              <a:buSzPct val="100000"/>
              <a:buFont typeface="Questrial"/>
              <a:buChar char="–"/>
            </a:pPr>
            <a:r>
              <a:rPr lang="en" sz="1800">
                <a:solidFill>
                  <a:schemeClr val="dk1"/>
                </a:solidFill>
                <a:latin typeface="Questrial"/>
                <a:ea typeface="Questrial"/>
                <a:cs typeface="Questrial"/>
                <a:sym typeface="Questrial"/>
              </a:rPr>
              <a:t>Do the geometry! (CAD, scale sketches, mock-ups)</a:t>
            </a:r>
          </a:p>
          <a:p>
            <a:pPr indent="-222250" lvl="1" marL="742950" rtl="0">
              <a:spcBef>
                <a:spcPts val="0"/>
              </a:spcBef>
              <a:buClr>
                <a:srgbClr val="FFFFFF"/>
              </a:buClr>
              <a:buFont typeface="Questrial"/>
              <a:buChar char="–"/>
            </a:pPr>
            <a:r>
              <a:t/>
            </a:r>
            <a:endParaRPr sz="1800">
              <a:latin typeface="Questrial"/>
              <a:ea typeface="Questrial"/>
              <a:cs typeface="Questrial"/>
              <a:sym typeface="Questrial"/>
            </a:endParaRPr>
          </a:p>
        </p:txBody>
      </p:sp>
      <p:pic>
        <p:nvPicPr>
          <p:cNvPr id="316" name="Shape 316"/>
          <p:cNvPicPr preferRelativeResize="0"/>
          <p:nvPr/>
        </p:nvPicPr>
        <p:blipFill rotWithShape="1">
          <a:blip r:embed="rId4">
            <a:alphaModFix/>
          </a:blip>
          <a:srcRect b="0" l="7852" r="37541" t="0"/>
          <a:stretch/>
        </p:blipFill>
        <p:spPr>
          <a:xfrm>
            <a:off x="58650" y="2758800"/>
            <a:ext cx="2438100" cy="1015800"/>
          </a:xfrm>
          <a:prstGeom prst="rect">
            <a:avLst/>
          </a:prstGeom>
          <a:noFill/>
          <a:ln cap="flat" cmpd="sng" w="28575">
            <a:solidFill>
              <a:srgbClr val="000000"/>
            </a:solidFill>
            <a:prstDash val="solid"/>
            <a:round/>
            <a:headEnd len="med" w="med" type="none"/>
            <a:tailEnd len="med" w="med" type="none"/>
          </a:ln>
        </p:spPr>
      </p:pic>
      <p:pic>
        <p:nvPicPr>
          <p:cNvPr id="317" name="Shape 317"/>
          <p:cNvPicPr preferRelativeResize="0"/>
          <p:nvPr/>
        </p:nvPicPr>
        <p:blipFill rotWithShape="1">
          <a:blip r:embed="rId5">
            <a:alphaModFix/>
          </a:blip>
          <a:srcRect b="0" l="0" r="36122" t="0"/>
          <a:stretch/>
        </p:blipFill>
        <p:spPr>
          <a:xfrm>
            <a:off x="2251525" y="2862400"/>
            <a:ext cx="2028000" cy="1356000"/>
          </a:xfrm>
          <a:prstGeom prst="rect">
            <a:avLst/>
          </a:prstGeom>
          <a:noFill/>
          <a:ln cap="flat" cmpd="sng" w="28575">
            <a:solidFill>
              <a:srgbClr val="000000"/>
            </a:solidFill>
            <a:prstDash val="solid"/>
            <a:round/>
            <a:headEnd len="med" w="med" type="none"/>
            <a:tailEnd len="med" w="med" type="none"/>
          </a:ln>
        </p:spPr>
      </p:pic>
      <p:pic>
        <p:nvPicPr>
          <p:cNvPr id="318" name="Shape 318"/>
          <p:cNvPicPr preferRelativeResize="0"/>
          <p:nvPr/>
        </p:nvPicPr>
        <p:blipFill rotWithShape="1">
          <a:blip r:embed="rId6">
            <a:alphaModFix/>
          </a:blip>
          <a:srcRect b="0" l="0" r="0" t="0"/>
          <a:stretch/>
        </p:blipFill>
        <p:spPr>
          <a:xfrm>
            <a:off x="3904450" y="3111444"/>
            <a:ext cx="2438100" cy="1240800"/>
          </a:xfrm>
          <a:prstGeom prst="rect">
            <a:avLst/>
          </a:prstGeom>
          <a:noFill/>
          <a:ln cap="flat" cmpd="sng" w="28575">
            <a:solidFill>
              <a:srgbClr val="000000"/>
            </a:solidFill>
            <a:prstDash val="solid"/>
            <a:round/>
            <a:headEnd len="med" w="med" type="none"/>
            <a:tailEnd len="med" w="med" type="none"/>
          </a:ln>
        </p:spPr>
      </p:pic>
      <p:pic>
        <p:nvPicPr>
          <p:cNvPr id="319" name="Shape 319"/>
          <p:cNvPicPr preferRelativeResize="0"/>
          <p:nvPr/>
        </p:nvPicPr>
        <p:blipFill rotWithShape="1">
          <a:blip r:embed="rId7">
            <a:alphaModFix/>
          </a:blip>
          <a:srcRect b="1845" l="0" r="0" t="0"/>
          <a:stretch/>
        </p:blipFill>
        <p:spPr>
          <a:xfrm>
            <a:off x="5449700" y="3264152"/>
            <a:ext cx="2438100" cy="1317299"/>
          </a:xfrm>
          <a:prstGeom prst="rect">
            <a:avLst/>
          </a:prstGeom>
          <a:noFill/>
          <a:ln cap="flat" cmpd="sng" w="28575">
            <a:solidFill>
              <a:srgbClr val="000000"/>
            </a:solidFill>
            <a:prstDash val="solid"/>
            <a:round/>
            <a:headEnd len="med" w="med" type="none"/>
            <a:tailEnd len="med" w="med" type="none"/>
          </a:ln>
        </p:spPr>
      </p:pic>
      <p:pic>
        <p:nvPicPr>
          <p:cNvPr id="320" name="Shape 320"/>
          <p:cNvPicPr preferRelativeResize="0"/>
          <p:nvPr/>
        </p:nvPicPr>
        <p:blipFill rotWithShape="1">
          <a:blip r:embed="rId8">
            <a:alphaModFix/>
          </a:blip>
          <a:srcRect b="0" l="2780" r="0" t="0"/>
          <a:stretch/>
        </p:blipFill>
        <p:spPr>
          <a:xfrm>
            <a:off x="6856950" y="3774600"/>
            <a:ext cx="2199600" cy="1121400"/>
          </a:xfrm>
          <a:prstGeom prst="rect">
            <a:avLst/>
          </a:prstGeom>
          <a:noFill/>
          <a:ln cap="flat" cmpd="sng" w="28575">
            <a:solidFill>
              <a:srgbClr val="000000"/>
            </a:solidFill>
            <a:prstDash val="solid"/>
            <a:round/>
            <a:headEnd len="med" w="med" type="none"/>
            <a:tailEnd len="med" w="med" type="none"/>
          </a:ln>
        </p:spPr>
      </p:pic>
      <p:sp>
        <p:nvSpPr>
          <p:cNvPr id="321" name="Shape 321"/>
          <p:cNvSpPr txBox="1"/>
          <p:nvPr/>
        </p:nvSpPr>
        <p:spPr>
          <a:xfrm>
            <a:off x="776796" y="4354750"/>
            <a:ext cx="8286600" cy="720900"/>
          </a:xfrm>
          <a:prstGeom prst="rect">
            <a:avLst/>
          </a:prstGeom>
          <a:noFill/>
          <a:ln>
            <a:noFill/>
          </a:ln>
        </p:spPr>
        <p:txBody>
          <a:bodyPr anchorCtr="0" anchor="t" bIns="91425" lIns="91425" rIns="91425" tIns="91425">
            <a:noAutofit/>
          </a:bodyPr>
          <a:lstStyle/>
          <a:p>
            <a:pPr lvl="0" rtl="0">
              <a:spcBef>
                <a:spcPts val="0"/>
              </a:spcBef>
              <a:buNone/>
            </a:pPr>
            <a:r>
              <a:t/>
            </a:r>
            <a:endParaRPr sz="1800">
              <a:latin typeface="Questrial"/>
              <a:ea typeface="Questrial"/>
              <a:cs typeface="Questrial"/>
              <a:sym typeface="Quest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type="title"/>
          </p:nvPr>
        </p:nvSpPr>
        <p:spPr>
          <a:xfrm>
            <a:off x="856059" y="-145711"/>
            <a:ext cx="7429500" cy="1108800"/>
          </a:xfrm>
          <a:prstGeom prst="rect">
            <a:avLst/>
          </a:prstGeom>
          <a:noFill/>
          <a:ln>
            <a:noFill/>
          </a:ln>
        </p:spPr>
        <p:txBody>
          <a:bodyPr anchorCtr="0" anchor="ctr" bIns="34275" lIns="68575" rIns="68575" tIns="34275">
            <a:noAutofit/>
          </a:bodyPr>
          <a:lstStyle/>
          <a:p>
            <a:pPr indent="0" lvl="0" marL="0" marR="0" rtl="0" algn="ctr">
              <a:lnSpc>
                <a:spcPct val="90000"/>
              </a:lnSpc>
              <a:spcBef>
                <a:spcPts val="0"/>
              </a:spcBef>
              <a:buClr>
                <a:schemeClr val="lt1"/>
              </a:buClr>
              <a:buSzPct val="25000"/>
              <a:buFont typeface="Questrial"/>
              <a:buNone/>
            </a:pPr>
            <a:r>
              <a:rPr lang="en">
                <a:solidFill>
                  <a:srgbClr val="000000"/>
                </a:solidFill>
              </a:rPr>
              <a:t>Get Where You Need To Go</a:t>
            </a:r>
          </a:p>
        </p:txBody>
      </p:sp>
      <p:sp>
        <p:nvSpPr>
          <p:cNvPr id="327" name="Shape 327"/>
          <p:cNvSpPr txBox="1"/>
          <p:nvPr/>
        </p:nvSpPr>
        <p:spPr>
          <a:xfrm>
            <a:off x="722875" y="830600"/>
            <a:ext cx="8421300" cy="4197900"/>
          </a:xfrm>
          <a:prstGeom prst="rect">
            <a:avLst/>
          </a:prstGeom>
          <a:noFill/>
          <a:ln>
            <a:noFill/>
          </a:ln>
        </p:spPr>
        <p:txBody>
          <a:bodyPr anchorCtr="0" anchor="t" bIns="45700" lIns="91425" rIns="91425" tIns="45700">
            <a:noAutofit/>
          </a:bodyPr>
          <a:lstStyle/>
          <a:p>
            <a:pPr indent="-254000" lvl="0" marL="342900" rtl="0">
              <a:spcBef>
                <a:spcPts val="0"/>
              </a:spcBef>
              <a:buClr>
                <a:schemeClr val="dk1"/>
              </a:buClr>
              <a:buSzPct val="100000"/>
              <a:buFont typeface="Questrial"/>
              <a:buChar char="•"/>
            </a:pPr>
            <a:r>
              <a:rPr lang="en" sz="1800">
                <a:solidFill>
                  <a:schemeClr val="dk1"/>
                </a:solidFill>
                <a:latin typeface="Questrial"/>
                <a:ea typeface="Questrial"/>
                <a:cs typeface="Questrial"/>
                <a:sym typeface="Questrial"/>
              </a:rPr>
              <a:t>Picking speeds</a:t>
            </a:r>
          </a:p>
          <a:p>
            <a:pPr indent="-222250" lvl="1" marL="742950" rtl="0">
              <a:spcBef>
                <a:spcPts val="0"/>
              </a:spcBef>
              <a:buClr>
                <a:schemeClr val="dk1"/>
              </a:buClr>
              <a:buSzPct val="100000"/>
              <a:buFont typeface="Questrial"/>
              <a:buChar char="–"/>
            </a:pPr>
            <a:r>
              <a:rPr lang="en" sz="1800">
                <a:solidFill>
                  <a:schemeClr val="dk1"/>
                </a:solidFill>
                <a:latin typeface="Questrial"/>
                <a:ea typeface="Questrial"/>
                <a:cs typeface="Questrial"/>
                <a:sym typeface="Questrial"/>
              </a:rPr>
              <a:t>Fast enough to do the tasks you want to do</a:t>
            </a:r>
          </a:p>
          <a:p>
            <a:pPr indent="-222250" lvl="1" marL="742950" rtl="0">
              <a:spcBef>
                <a:spcPts val="0"/>
              </a:spcBef>
              <a:buClr>
                <a:schemeClr val="dk1"/>
              </a:buClr>
              <a:buSzPct val="100000"/>
              <a:buFont typeface="Questrial"/>
              <a:buChar char="–"/>
            </a:pPr>
            <a:r>
              <a:rPr lang="en" sz="1800">
                <a:solidFill>
                  <a:schemeClr val="dk1"/>
                </a:solidFill>
                <a:latin typeface="Questrial"/>
                <a:ea typeface="Questrial"/>
                <a:cs typeface="Questrial"/>
                <a:sym typeface="Questrial"/>
              </a:rPr>
              <a:t>Controllable, won’t eat battery or brown out</a:t>
            </a:r>
          </a:p>
          <a:p>
            <a:pPr indent="-222250" lvl="1" marL="742950" rtl="0">
              <a:spcBef>
                <a:spcPts val="0"/>
              </a:spcBef>
              <a:buClr>
                <a:schemeClr val="dk1"/>
              </a:buClr>
              <a:buSzPct val="100000"/>
              <a:buFont typeface="Questrial"/>
              <a:buChar char="–"/>
            </a:pPr>
            <a:r>
              <a:rPr lang="en" sz="1800">
                <a:solidFill>
                  <a:schemeClr val="dk1"/>
                </a:solidFill>
                <a:latin typeface="Questrial"/>
                <a:ea typeface="Questrial"/>
                <a:cs typeface="Questrial"/>
                <a:sym typeface="Questrial"/>
              </a:rPr>
              <a:t>9-11 fps is a good speed if you’re not sure</a:t>
            </a:r>
          </a:p>
          <a:p>
            <a:pPr indent="-222250" lvl="1" marL="742950" rtl="0">
              <a:spcBef>
                <a:spcPts val="0"/>
              </a:spcBef>
              <a:buClr>
                <a:schemeClr val="dk1"/>
              </a:buClr>
              <a:buSzPct val="100000"/>
              <a:buFont typeface="Questrial"/>
              <a:buChar char="–"/>
            </a:pPr>
            <a:r>
              <a:rPr lang="en" sz="1800">
                <a:solidFill>
                  <a:schemeClr val="dk1"/>
                </a:solidFill>
                <a:latin typeface="Questrial"/>
                <a:ea typeface="Questrial"/>
                <a:cs typeface="Questrial"/>
                <a:sym typeface="Questrial"/>
              </a:rPr>
              <a:t>Many COTS gearboxes offer multiple ratios</a:t>
            </a:r>
          </a:p>
          <a:p>
            <a:pPr indent="-222250" lvl="1" marL="742950" rtl="0">
              <a:spcBef>
                <a:spcPts val="0"/>
              </a:spcBef>
              <a:buClr>
                <a:schemeClr val="dk1"/>
              </a:buClr>
              <a:buSzPct val="100000"/>
              <a:buFont typeface="Questrial"/>
              <a:buChar char="–"/>
            </a:pPr>
            <a:r>
              <a:rPr lang="en" sz="1800">
                <a:solidFill>
                  <a:schemeClr val="dk1"/>
                </a:solidFill>
                <a:latin typeface="Questrial"/>
                <a:ea typeface="Questrial"/>
                <a:cs typeface="Questrial"/>
                <a:sym typeface="Questrial"/>
              </a:rPr>
              <a:t>Resources - JVN calculator, Gearbox datasheets</a:t>
            </a:r>
          </a:p>
          <a:p>
            <a:pPr indent="0" lvl="0" marL="457200" rtl="0">
              <a:spcBef>
                <a:spcPts val="0"/>
              </a:spcBef>
              <a:buNone/>
            </a:pPr>
            <a:r>
              <a:t/>
            </a:r>
            <a:endParaRPr sz="1800">
              <a:solidFill>
                <a:schemeClr val="dk1"/>
              </a:solidFill>
              <a:latin typeface="Questrial"/>
              <a:ea typeface="Questrial"/>
              <a:cs typeface="Questrial"/>
              <a:sym typeface="Questrial"/>
            </a:endParaRPr>
          </a:p>
          <a:p>
            <a:pPr indent="-254000" lvl="0" marL="342900" rtl="0">
              <a:spcBef>
                <a:spcPts val="0"/>
              </a:spcBef>
              <a:buClr>
                <a:schemeClr val="dk1"/>
              </a:buClr>
              <a:buSzPct val="100000"/>
              <a:buFont typeface="Questrial"/>
              <a:buChar char="•"/>
            </a:pPr>
            <a:r>
              <a:rPr i="1" lang="en" sz="1800">
                <a:solidFill>
                  <a:schemeClr val="dk1"/>
                </a:solidFill>
                <a:latin typeface="Questrial"/>
                <a:ea typeface="Questrial"/>
                <a:cs typeface="Questrial"/>
                <a:sym typeface="Questrial"/>
              </a:rPr>
              <a:t>Example calculation - Quick dash @10ft/s</a:t>
            </a:r>
          </a:p>
          <a:p>
            <a:pPr indent="-222250" lvl="1" marL="742950" rtl="0">
              <a:spcBef>
                <a:spcPts val="0"/>
              </a:spcBef>
              <a:buClr>
                <a:schemeClr val="dk1"/>
              </a:buClr>
              <a:buSzPct val="100000"/>
              <a:buFont typeface="Questrial"/>
              <a:buChar char="–"/>
            </a:pPr>
            <a:r>
              <a:rPr lang="en" sz="1800">
                <a:solidFill>
                  <a:schemeClr val="dk1"/>
                </a:solidFill>
                <a:latin typeface="Questrial"/>
                <a:ea typeface="Questrial"/>
                <a:cs typeface="Questrial"/>
                <a:sym typeface="Questrial"/>
              </a:rPr>
              <a:t>4” wheels is about 1 linear foot per revolution (4*pi)</a:t>
            </a:r>
          </a:p>
          <a:p>
            <a:pPr indent="-222250" lvl="1" marL="742950" rtl="0">
              <a:spcBef>
                <a:spcPts val="0"/>
              </a:spcBef>
              <a:buClr>
                <a:schemeClr val="dk1"/>
              </a:buClr>
              <a:buSzPct val="100000"/>
              <a:buFont typeface="Questrial"/>
              <a:buChar char="–"/>
            </a:pPr>
            <a:r>
              <a:rPr lang="en" sz="1800">
                <a:solidFill>
                  <a:schemeClr val="dk1"/>
                </a:solidFill>
                <a:latin typeface="Questrial"/>
                <a:ea typeface="Questrial"/>
                <a:cs typeface="Questrial"/>
                <a:sym typeface="Questrial"/>
              </a:rPr>
              <a:t>10 revolutions gets me 10 feet</a:t>
            </a:r>
          </a:p>
          <a:p>
            <a:pPr indent="-222250" lvl="1" marL="742950" rtl="0">
              <a:spcBef>
                <a:spcPts val="0"/>
              </a:spcBef>
              <a:buClr>
                <a:schemeClr val="dk1"/>
              </a:buClr>
              <a:buSzPct val="100000"/>
              <a:buFont typeface="Questrial"/>
              <a:buChar char="–"/>
            </a:pPr>
            <a:r>
              <a:rPr lang="en" sz="1800">
                <a:solidFill>
                  <a:schemeClr val="dk1"/>
                </a:solidFill>
                <a:latin typeface="Questrial"/>
                <a:ea typeface="Questrial"/>
                <a:cs typeface="Questrial"/>
                <a:sym typeface="Questrial"/>
              </a:rPr>
              <a:t>Using CIMs in the drivetrain, free speed is ~5000rpm</a:t>
            </a:r>
          </a:p>
          <a:p>
            <a:pPr indent="-222250" lvl="1" marL="742950" rtl="0">
              <a:spcBef>
                <a:spcPts val="0"/>
              </a:spcBef>
              <a:buClr>
                <a:schemeClr val="dk1"/>
              </a:buClr>
              <a:buSzPct val="100000"/>
              <a:buFont typeface="Questrial"/>
              <a:buChar char="–"/>
            </a:pPr>
            <a:r>
              <a:rPr lang="en" sz="1800">
                <a:solidFill>
                  <a:schemeClr val="dk1"/>
                </a:solidFill>
                <a:latin typeface="Questrial"/>
                <a:ea typeface="Questrial"/>
                <a:cs typeface="Questrial"/>
                <a:sym typeface="Questrial"/>
              </a:rPr>
              <a:t>Under load, assume 80% free speed for drivetrains, 4000rpm = </a:t>
            </a:r>
            <a:r>
              <a:rPr lang="en" sz="1800">
                <a:solidFill>
                  <a:srgbClr val="38761D"/>
                </a:solidFill>
                <a:latin typeface="Questrial"/>
                <a:ea typeface="Questrial"/>
                <a:cs typeface="Questrial"/>
                <a:sym typeface="Questrial"/>
              </a:rPr>
              <a:t>67 rps</a:t>
            </a:r>
          </a:p>
          <a:p>
            <a:pPr indent="-222250" lvl="1" marL="742950" rtl="0">
              <a:spcBef>
                <a:spcPts val="0"/>
              </a:spcBef>
              <a:buClr>
                <a:schemeClr val="dk1"/>
              </a:buClr>
              <a:buSzPct val="100000"/>
              <a:buFont typeface="Questrial"/>
              <a:buChar char="–"/>
            </a:pPr>
            <a:r>
              <a:rPr lang="en" sz="1800">
                <a:solidFill>
                  <a:schemeClr val="dk1"/>
                </a:solidFill>
                <a:latin typeface="Questrial"/>
                <a:ea typeface="Questrial"/>
                <a:cs typeface="Questrial"/>
                <a:sym typeface="Questrial"/>
              </a:rPr>
              <a:t>I need to spin the wheel </a:t>
            </a:r>
            <a:r>
              <a:rPr lang="en" sz="1800">
                <a:solidFill>
                  <a:schemeClr val="dk2"/>
                </a:solidFill>
                <a:latin typeface="Questrial"/>
                <a:ea typeface="Questrial"/>
                <a:cs typeface="Questrial"/>
                <a:sym typeface="Questrial"/>
              </a:rPr>
              <a:t>10 rev/s </a:t>
            </a:r>
            <a:r>
              <a:rPr lang="en" sz="1800">
                <a:solidFill>
                  <a:schemeClr val="dk1"/>
                </a:solidFill>
                <a:latin typeface="Questrial"/>
                <a:ea typeface="Questrial"/>
                <a:cs typeface="Questrial"/>
                <a:sym typeface="Questrial"/>
              </a:rPr>
              <a:t>to go 10 ft/s</a:t>
            </a:r>
          </a:p>
          <a:p>
            <a:pPr indent="-222250" lvl="1" marL="742950" rtl="0">
              <a:spcBef>
                <a:spcPts val="0"/>
              </a:spcBef>
              <a:buClr>
                <a:schemeClr val="dk1"/>
              </a:buClr>
              <a:buSzPct val="100000"/>
              <a:buFont typeface="Questrial"/>
              <a:buChar char="–"/>
            </a:pPr>
            <a:r>
              <a:rPr lang="en" sz="1800">
                <a:solidFill>
                  <a:schemeClr val="dk1"/>
                </a:solidFill>
                <a:latin typeface="Questrial"/>
                <a:ea typeface="Questrial"/>
                <a:cs typeface="Questrial"/>
                <a:sym typeface="Questrial"/>
              </a:rPr>
              <a:t>(</a:t>
            </a:r>
            <a:r>
              <a:rPr lang="en" sz="1800">
                <a:solidFill>
                  <a:srgbClr val="38761D"/>
                </a:solidFill>
                <a:latin typeface="Questrial"/>
                <a:ea typeface="Questrial"/>
                <a:cs typeface="Questrial"/>
                <a:sym typeface="Questrial"/>
              </a:rPr>
              <a:t>67 rev/s</a:t>
            </a:r>
            <a:r>
              <a:rPr lang="en" sz="1800">
                <a:solidFill>
                  <a:schemeClr val="dk1"/>
                </a:solidFill>
                <a:latin typeface="Questrial"/>
                <a:ea typeface="Questrial"/>
                <a:cs typeface="Questrial"/>
                <a:sym typeface="Questrial"/>
              </a:rPr>
              <a:t>)/(</a:t>
            </a:r>
            <a:r>
              <a:rPr lang="en" sz="1800">
                <a:solidFill>
                  <a:schemeClr val="dk2"/>
                </a:solidFill>
                <a:latin typeface="Questrial"/>
                <a:ea typeface="Questrial"/>
                <a:cs typeface="Questrial"/>
                <a:sym typeface="Questrial"/>
              </a:rPr>
              <a:t>10 rev/s</a:t>
            </a:r>
            <a:r>
              <a:rPr lang="en" sz="1800">
                <a:solidFill>
                  <a:schemeClr val="dk1"/>
                </a:solidFill>
                <a:latin typeface="Questrial"/>
                <a:ea typeface="Questrial"/>
                <a:cs typeface="Questrial"/>
                <a:sym typeface="Questrial"/>
              </a:rPr>
              <a:t>) = </a:t>
            </a:r>
            <a:r>
              <a:rPr b="1" lang="en" sz="1800">
                <a:solidFill>
                  <a:schemeClr val="dk1"/>
                </a:solidFill>
                <a:latin typeface="Questrial"/>
                <a:ea typeface="Questrial"/>
                <a:cs typeface="Questrial"/>
                <a:sym typeface="Questrial"/>
              </a:rPr>
              <a:t>6.7:1 reduction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x="0" y="0"/>
          <a:ext cx="0" cy="0"/>
          <a:chOff x="0" y="0"/>
          <a:chExt cx="0" cy="0"/>
        </a:xfrm>
      </p:grpSpPr>
      <p:sp>
        <p:nvSpPr>
          <p:cNvPr id="332" name="Shape 332"/>
          <p:cNvSpPr txBox="1"/>
          <p:nvPr>
            <p:ph type="title"/>
          </p:nvPr>
        </p:nvSpPr>
        <p:spPr>
          <a:xfrm>
            <a:off x="856059" y="-145711"/>
            <a:ext cx="7429500" cy="1108800"/>
          </a:xfrm>
          <a:prstGeom prst="rect">
            <a:avLst/>
          </a:prstGeom>
          <a:noFill/>
          <a:ln>
            <a:noFill/>
          </a:ln>
        </p:spPr>
        <p:txBody>
          <a:bodyPr anchorCtr="0" anchor="ctr" bIns="34275" lIns="68575" rIns="68575" tIns="34275">
            <a:noAutofit/>
          </a:bodyPr>
          <a:lstStyle/>
          <a:p>
            <a:pPr indent="0" lvl="0" marL="0" marR="0" rtl="0" algn="ctr">
              <a:lnSpc>
                <a:spcPct val="90000"/>
              </a:lnSpc>
              <a:spcBef>
                <a:spcPts val="0"/>
              </a:spcBef>
              <a:buClr>
                <a:schemeClr val="lt1"/>
              </a:buClr>
              <a:buSzPct val="25000"/>
              <a:buFont typeface="Questrial"/>
              <a:buNone/>
            </a:pPr>
            <a:r>
              <a:rPr lang="en">
                <a:solidFill>
                  <a:srgbClr val="000000"/>
                </a:solidFill>
              </a:rPr>
              <a:t>Do it Consistently</a:t>
            </a:r>
          </a:p>
        </p:txBody>
      </p:sp>
      <p:sp>
        <p:nvSpPr>
          <p:cNvPr id="333" name="Shape 333"/>
          <p:cNvSpPr txBox="1"/>
          <p:nvPr/>
        </p:nvSpPr>
        <p:spPr>
          <a:xfrm>
            <a:off x="774450" y="963100"/>
            <a:ext cx="7511100" cy="3625800"/>
          </a:xfrm>
          <a:prstGeom prst="rect">
            <a:avLst/>
          </a:prstGeom>
          <a:noFill/>
          <a:ln>
            <a:noFill/>
          </a:ln>
        </p:spPr>
        <p:txBody>
          <a:bodyPr anchorCtr="0" anchor="t" bIns="45700" lIns="91425" rIns="91425" tIns="45700">
            <a:noAutofit/>
          </a:bodyPr>
          <a:lstStyle/>
          <a:p>
            <a:pPr indent="-254000" lvl="0" marL="342900" marR="0" rtl="0" algn="l">
              <a:lnSpc>
                <a:spcPct val="100000"/>
              </a:lnSpc>
              <a:spcBef>
                <a:spcPts val="0"/>
              </a:spcBef>
              <a:spcAft>
                <a:spcPts val="0"/>
              </a:spcAft>
              <a:buClr>
                <a:srgbClr val="000000"/>
              </a:buClr>
              <a:buSzPct val="100000"/>
              <a:buFont typeface="Questrial"/>
              <a:buChar char="•"/>
            </a:pPr>
            <a:r>
              <a:rPr lang="en" sz="1800">
                <a:latin typeface="Questrial"/>
                <a:ea typeface="Questrial"/>
                <a:cs typeface="Questrial"/>
                <a:sym typeface="Questrial"/>
              </a:rPr>
              <a:t>Maintainability, simplicity are paramount</a:t>
            </a:r>
          </a:p>
          <a:p>
            <a:pPr indent="-222250" lvl="1" marL="742950" marR="0" rtl="0" algn="l">
              <a:lnSpc>
                <a:spcPct val="100000"/>
              </a:lnSpc>
              <a:spcBef>
                <a:spcPts val="0"/>
              </a:spcBef>
              <a:spcAft>
                <a:spcPts val="0"/>
              </a:spcAft>
              <a:buClr>
                <a:srgbClr val="000000"/>
              </a:buClr>
              <a:buSzPct val="100000"/>
              <a:buFont typeface="Questrial"/>
              <a:buChar char="–"/>
            </a:pPr>
            <a:r>
              <a:rPr lang="en" sz="1800">
                <a:latin typeface="Questrial"/>
                <a:ea typeface="Questrial"/>
                <a:cs typeface="Questrial"/>
                <a:sym typeface="Questrial"/>
              </a:rPr>
              <a:t>The Kitbot is a usually a very good option</a:t>
            </a:r>
          </a:p>
          <a:p>
            <a:pPr indent="-222250" lvl="1" marL="742950" marR="0" rtl="0" algn="l">
              <a:lnSpc>
                <a:spcPct val="100000"/>
              </a:lnSpc>
              <a:spcBef>
                <a:spcPts val="0"/>
              </a:spcBef>
              <a:spcAft>
                <a:spcPts val="0"/>
              </a:spcAft>
              <a:buClr>
                <a:srgbClr val="000000"/>
              </a:buClr>
              <a:buSzPct val="100000"/>
              <a:buFont typeface="Questrial"/>
              <a:buChar char="–"/>
            </a:pPr>
            <a:r>
              <a:rPr lang="en" sz="1800">
                <a:latin typeface="Questrial"/>
                <a:ea typeface="Questrial"/>
                <a:cs typeface="Questrial"/>
                <a:sym typeface="Questrial"/>
              </a:rPr>
              <a:t>4 CIMS recommended</a:t>
            </a:r>
          </a:p>
          <a:p>
            <a:pPr indent="-254000" lvl="0" marL="342900" marR="0" rtl="0" algn="l">
              <a:lnSpc>
                <a:spcPct val="100000"/>
              </a:lnSpc>
              <a:spcBef>
                <a:spcPts val="0"/>
              </a:spcBef>
              <a:spcAft>
                <a:spcPts val="0"/>
              </a:spcAft>
              <a:buClr>
                <a:srgbClr val="000000"/>
              </a:buClr>
              <a:buSzPct val="100000"/>
              <a:buFont typeface="Questrial"/>
              <a:buChar char="•"/>
            </a:pPr>
            <a:r>
              <a:rPr lang="en" sz="1800">
                <a:latin typeface="Questrial"/>
                <a:ea typeface="Questrial"/>
                <a:cs typeface="Questrial"/>
                <a:sym typeface="Questrial"/>
              </a:rPr>
              <a:t>6-8wd dropped-center skid steer is the “Gold Standard” in FRC</a:t>
            </a:r>
          </a:p>
          <a:p>
            <a:pPr indent="-222250" lvl="1" marL="742950" marR="0" rtl="0" algn="l">
              <a:lnSpc>
                <a:spcPct val="100000"/>
              </a:lnSpc>
              <a:spcBef>
                <a:spcPts val="0"/>
              </a:spcBef>
              <a:spcAft>
                <a:spcPts val="0"/>
              </a:spcAft>
              <a:buClr>
                <a:srgbClr val="000000"/>
              </a:buClr>
              <a:buSzPct val="100000"/>
              <a:buFont typeface="Questrial"/>
              <a:buChar char="–"/>
            </a:pPr>
            <a:r>
              <a:rPr lang="en" sz="1800">
                <a:latin typeface="Questrial"/>
                <a:ea typeface="Questrial"/>
                <a:cs typeface="Questrial"/>
                <a:sym typeface="Questrial"/>
              </a:rPr>
              <a:t>Kitbot, VexPro drive-in-a-day, VersaChassis, 221 SimpleTube  are COTS options</a:t>
            </a:r>
          </a:p>
          <a:p>
            <a:pPr indent="-222250" lvl="1" marL="742950" marR="0" rtl="0" algn="l">
              <a:lnSpc>
                <a:spcPct val="100000"/>
              </a:lnSpc>
              <a:spcBef>
                <a:spcPts val="0"/>
              </a:spcBef>
              <a:spcAft>
                <a:spcPts val="0"/>
              </a:spcAft>
              <a:buClr>
                <a:srgbClr val="000000"/>
              </a:buClr>
              <a:buSzPct val="100000"/>
              <a:buFont typeface="Questrial"/>
              <a:buChar char="–"/>
            </a:pPr>
            <a:r>
              <a:rPr lang="en" sz="1800">
                <a:latin typeface="Questrial"/>
                <a:ea typeface="Questrial"/>
                <a:cs typeface="Questrial"/>
                <a:sym typeface="Questrial"/>
              </a:rPr>
              <a:t>Most top teams use some version of it</a:t>
            </a:r>
          </a:p>
          <a:p>
            <a:pPr indent="-222250" lvl="1" marL="742950" marR="0" rtl="0" algn="l">
              <a:lnSpc>
                <a:spcPct val="100000"/>
              </a:lnSpc>
              <a:spcBef>
                <a:spcPts val="0"/>
              </a:spcBef>
              <a:spcAft>
                <a:spcPts val="0"/>
              </a:spcAft>
              <a:buClr>
                <a:srgbClr val="FFFFFF"/>
              </a:buClr>
              <a:buFont typeface="Questrial"/>
              <a:buChar char="–"/>
            </a:pPr>
            <a:r>
              <a:t/>
            </a:r>
            <a:endParaRPr sz="1800">
              <a:latin typeface="Questrial"/>
              <a:ea typeface="Questrial"/>
              <a:cs typeface="Questrial"/>
              <a:sym typeface="Questrial"/>
            </a:endParaRPr>
          </a:p>
          <a:p>
            <a:pPr indent="0" lvl="0" marL="0" marR="0" rtl="0" algn="l">
              <a:lnSpc>
                <a:spcPct val="100000"/>
              </a:lnSpc>
              <a:spcBef>
                <a:spcPts val="0"/>
              </a:spcBef>
              <a:spcAft>
                <a:spcPts val="0"/>
              </a:spcAft>
              <a:buNone/>
            </a:pPr>
            <a:r>
              <a:rPr lang="en" sz="1800">
                <a:latin typeface="Questrial"/>
                <a:ea typeface="Questrial"/>
                <a:cs typeface="Questrial"/>
                <a:sym typeface="Questrial"/>
              </a:rPr>
              <a:t>Before you do ANYTHING else, ask the question:</a:t>
            </a:r>
          </a:p>
          <a:p>
            <a:pPr indent="-222250" lvl="1" marL="742950" marR="0" rtl="0" algn="l">
              <a:lnSpc>
                <a:spcPct val="100000"/>
              </a:lnSpc>
              <a:spcBef>
                <a:spcPts val="0"/>
              </a:spcBef>
              <a:spcAft>
                <a:spcPts val="0"/>
              </a:spcAft>
              <a:buClr>
                <a:srgbClr val="000000"/>
              </a:buClr>
              <a:buSzPct val="100000"/>
              <a:buFont typeface="Questrial"/>
              <a:buChar char="–"/>
            </a:pPr>
            <a:r>
              <a:rPr lang="en" sz="1800">
                <a:latin typeface="Questrial"/>
                <a:ea typeface="Questrial"/>
                <a:cs typeface="Questrial"/>
                <a:sym typeface="Questrial"/>
              </a:rPr>
              <a:t>Does adding or changing the functionality of my drivetrain make my robot more competitive than addition functionality elsewhere?</a:t>
            </a:r>
          </a:p>
          <a:p>
            <a:pPr indent="-222250" lvl="1" marL="742950" marR="0" rtl="0" algn="l">
              <a:lnSpc>
                <a:spcPct val="100000"/>
              </a:lnSpc>
              <a:spcBef>
                <a:spcPts val="0"/>
              </a:spcBef>
              <a:spcAft>
                <a:spcPts val="0"/>
              </a:spcAft>
              <a:buClr>
                <a:srgbClr val="000000"/>
              </a:buClr>
              <a:buSzPct val="100000"/>
              <a:buFont typeface="Questrial"/>
              <a:buChar char="–"/>
            </a:pPr>
            <a:r>
              <a:rPr lang="en" sz="1800">
                <a:latin typeface="Questrial"/>
                <a:ea typeface="Questrial"/>
                <a:cs typeface="Questrial"/>
                <a:sym typeface="Questrial"/>
              </a:rPr>
              <a:t>It doesn’t have to be “the best” to be good enough to compete</a:t>
            </a:r>
            <a:br>
              <a:rPr lang="en" sz="1800">
                <a:latin typeface="Questrial"/>
                <a:ea typeface="Questrial"/>
                <a:cs typeface="Questrial"/>
                <a:sym typeface="Questrial"/>
              </a:rPr>
            </a:b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sp>
        <p:nvSpPr>
          <p:cNvPr id="338" name="Shape 338"/>
          <p:cNvSpPr txBox="1"/>
          <p:nvPr>
            <p:ph type="title"/>
          </p:nvPr>
        </p:nvSpPr>
        <p:spPr>
          <a:xfrm>
            <a:off x="856059" y="-145711"/>
            <a:ext cx="7429500" cy="1108800"/>
          </a:xfrm>
          <a:prstGeom prst="rect">
            <a:avLst/>
          </a:prstGeom>
          <a:noFill/>
          <a:ln>
            <a:noFill/>
          </a:ln>
        </p:spPr>
        <p:txBody>
          <a:bodyPr anchorCtr="0" anchor="ctr" bIns="34275" lIns="68575" rIns="68575" tIns="34275">
            <a:noAutofit/>
          </a:bodyPr>
          <a:lstStyle/>
          <a:p>
            <a:pPr indent="0" lvl="0" marL="0" marR="0" rtl="0" algn="ctr">
              <a:lnSpc>
                <a:spcPct val="90000"/>
              </a:lnSpc>
              <a:spcBef>
                <a:spcPts val="0"/>
              </a:spcBef>
              <a:buClr>
                <a:schemeClr val="lt1"/>
              </a:buClr>
              <a:buSzPct val="25000"/>
              <a:buFont typeface="Questrial"/>
              <a:buNone/>
            </a:pPr>
            <a:r>
              <a:rPr lang="en">
                <a:solidFill>
                  <a:srgbClr val="000000"/>
                </a:solidFill>
              </a:rPr>
              <a:t>Advanced: Optimization</a:t>
            </a:r>
          </a:p>
        </p:txBody>
      </p:sp>
      <p:sp>
        <p:nvSpPr>
          <p:cNvPr id="339" name="Shape 339"/>
          <p:cNvSpPr txBox="1"/>
          <p:nvPr/>
        </p:nvSpPr>
        <p:spPr>
          <a:xfrm>
            <a:off x="815250" y="1013550"/>
            <a:ext cx="7511100" cy="3147600"/>
          </a:xfrm>
          <a:prstGeom prst="rect">
            <a:avLst/>
          </a:prstGeom>
          <a:noFill/>
          <a:ln>
            <a:noFill/>
          </a:ln>
        </p:spPr>
        <p:txBody>
          <a:bodyPr anchorCtr="0" anchor="t" bIns="45700" lIns="91425" rIns="91425" tIns="45700">
            <a:noAutofit/>
          </a:bodyPr>
          <a:lstStyle/>
          <a:p>
            <a:pPr indent="-254000" lvl="0" marL="342900" rtl="0">
              <a:spcBef>
                <a:spcPts val="0"/>
              </a:spcBef>
              <a:buClr>
                <a:srgbClr val="000000"/>
              </a:buClr>
              <a:buSzPct val="100000"/>
              <a:buFont typeface="Questrial"/>
              <a:buChar char="•"/>
            </a:pPr>
            <a:r>
              <a:rPr b="1" lang="en" sz="1800">
                <a:latin typeface="Questrial"/>
                <a:ea typeface="Questrial"/>
                <a:cs typeface="Questrial"/>
                <a:sym typeface="Questrial"/>
              </a:rPr>
              <a:t>What does an advanced FRC drivetrain do?</a:t>
            </a:r>
          </a:p>
          <a:p>
            <a:pPr indent="-222250" lvl="1" marL="742950" rtl="0">
              <a:spcBef>
                <a:spcPts val="640"/>
              </a:spcBef>
              <a:buClr>
                <a:schemeClr val="dk1"/>
              </a:buClr>
              <a:buSzPct val="100000"/>
              <a:buFont typeface="Questrial"/>
              <a:buChar char="–"/>
            </a:pPr>
            <a:r>
              <a:rPr lang="en" sz="1800">
                <a:solidFill>
                  <a:schemeClr val="dk1"/>
                </a:solidFill>
                <a:latin typeface="Questrial"/>
                <a:ea typeface="Questrial"/>
                <a:cs typeface="Questrial"/>
                <a:sym typeface="Questrial"/>
              </a:rPr>
              <a:t>Get the robot to where you want...</a:t>
            </a:r>
          </a:p>
          <a:p>
            <a:pPr indent="-190500" lvl="2" marL="1143000" rtl="0">
              <a:spcBef>
                <a:spcPts val="640"/>
              </a:spcBef>
              <a:buClr>
                <a:schemeClr val="dk1"/>
              </a:buClr>
              <a:buSzPct val="100000"/>
              <a:buFont typeface="Questrial"/>
              <a:buChar char="•"/>
            </a:pPr>
            <a:r>
              <a:rPr lang="en" sz="1800">
                <a:solidFill>
                  <a:schemeClr val="dk1"/>
                </a:solidFill>
                <a:latin typeface="Questrial"/>
                <a:ea typeface="Questrial"/>
                <a:cs typeface="Questrial"/>
                <a:sym typeface="Questrial"/>
              </a:rPr>
              <a:t>when you want</a:t>
            </a:r>
          </a:p>
          <a:p>
            <a:pPr indent="-190500" lvl="2" marL="1143000" rtl="0">
              <a:spcBef>
                <a:spcPts val="640"/>
              </a:spcBef>
              <a:buClr>
                <a:schemeClr val="dk1"/>
              </a:buClr>
              <a:buSzPct val="100000"/>
              <a:buFont typeface="Questrial"/>
              <a:buChar char="•"/>
            </a:pPr>
            <a:r>
              <a:rPr lang="en" sz="1800">
                <a:solidFill>
                  <a:schemeClr val="dk1"/>
                </a:solidFill>
                <a:latin typeface="Questrial"/>
                <a:ea typeface="Questrial"/>
                <a:cs typeface="Questrial"/>
                <a:sym typeface="Questrial"/>
              </a:rPr>
              <a:t>consistently</a:t>
            </a:r>
          </a:p>
          <a:p>
            <a:pPr indent="-190500" lvl="2" marL="1143000" rtl="0">
              <a:spcBef>
                <a:spcPts val="640"/>
              </a:spcBef>
              <a:buClr>
                <a:schemeClr val="dk1"/>
              </a:buClr>
              <a:buSzPct val="100000"/>
              <a:buFont typeface="Questrial"/>
              <a:buChar char="•"/>
            </a:pPr>
            <a:r>
              <a:rPr lang="en" sz="1800">
                <a:solidFill>
                  <a:schemeClr val="dk1"/>
                </a:solidFill>
                <a:latin typeface="Questrial"/>
                <a:ea typeface="Questrial"/>
                <a:cs typeface="Questrial"/>
                <a:sym typeface="Questrial"/>
              </a:rPr>
              <a:t>and with more control</a:t>
            </a:r>
          </a:p>
          <a:p>
            <a:pPr lvl="0" rtl="0">
              <a:spcBef>
                <a:spcPts val="0"/>
              </a:spcBef>
              <a:buNone/>
            </a:pPr>
            <a:r>
              <a:t/>
            </a:r>
            <a:endParaRPr sz="1800">
              <a:solidFill>
                <a:schemeClr val="dk1"/>
              </a:solidFill>
              <a:latin typeface="Questrial"/>
              <a:ea typeface="Questrial"/>
              <a:cs typeface="Questrial"/>
              <a:sym typeface="Questrial"/>
            </a:endParaRPr>
          </a:p>
          <a:p>
            <a:pPr indent="-254000" lvl="0" marL="34290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Using sensors, better gear ratios, more traction, etc</a:t>
            </a:r>
          </a:p>
          <a:p>
            <a:pPr indent="-222250" lvl="1" marL="74295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Without sacrificing the fundamentals</a:t>
            </a:r>
          </a:p>
          <a:p>
            <a:pPr indent="0" lvl="0" marL="0" rtl="0">
              <a:spcBef>
                <a:spcPts val="640"/>
              </a:spcBef>
              <a:buNone/>
            </a:pPr>
            <a:r>
              <a:t/>
            </a:r>
            <a:endParaRPr sz="1800">
              <a:latin typeface="Questrial"/>
              <a:ea typeface="Questrial"/>
              <a:cs typeface="Questrial"/>
              <a:sym typeface="Questrial"/>
            </a:endParaRPr>
          </a:p>
        </p:txBody>
      </p:sp>
      <p:grpSp>
        <p:nvGrpSpPr>
          <p:cNvPr id="340" name="Shape 340"/>
          <p:cNvGrpSpPr/>
          <p:nvPr/>
        </p:nvGrpSpPr>
        <p:grpSpPr>
          <a:xfrm>
            <a:off x="1552500" y="4529687"/>
            <a:ext cx="6039000" cy="588300"/>
            <a:chOff x="1368575" y="4148687"/>
            <a:chExt cx="6039000" cy="588300"/>
          </a:xfrm>
        </p:grpSpPr>
        <p:sp>
          <p:nvSpPr>
            <p:cNvPr id="341" name="Shape 341"/>
            <p:cNvSpPr txBox="1"/>
            <p:nvPr/>
          </p:nvSpPr>
          <p:spPr>
            <a:xfrm>
              <a:off x="1368575" y="4148687"/>
              <a:ext cx="6039000" cy="532500"/>
            </a:xfrm>
            <a:prstGeom prst="rect">
              <a:avLst/>
            </a:prstGeom>
            <a:noFill/>
            <a:ln>
              <a:noFill/>
            </a:ln>
          </p:spPr>
          <p:txBody>
            <a:bodyPr anchorCtr="0" anchor="ctr" bIns="91425" lIns="91425" rIns="91425" tIns="91425">
              <a:noAutofit/>
            </a:bodyPr>
            <a:lstStyle/>
            <a:p>
              <a:pPr lvl="0" rtl="0" algn="ctr">
                <a:spcBef>
                  <a:spcPts val="640"/>
                </a:spcBef>
                <a:buNone/>
              </a:pPr>
              <a:r>
                <a:rPr i="1" lang="en" sz="1800">
                  <a:solidFill>
                    <a:srgbClr val="666666"/>
                  </a:solidFill>
                  <a:latin typeface="Questrial"/>
                  <a:ea typeface="Questrial"/>
                  <a:cs typeface="Questrial"/>
                  <a:sym typeface="Questrial"/>
                </a:rPr>
                <a:t>“A drivetrain cannot win you a match, but it can lose you one”</a:t>
              </a:r>
            </a:p>
          </p:txBody>
        </p:sp>
        <p:cxnSp>
          <p:nvCxnSpPr>
            <p:cNvPr id="342" name="Shape 342"/>
            <p:cNvCxnSpPr/>
            <p:nvPr/>
          </p:nvCxnSpPr>
          <p:spPr>
            <a:xfrm>
              <a:off x="1489250" y="4148687"/>
              <a:ext cx="0" cy="588300"/>
            </a:xfrm>
            <a:prstGeom prst="straightConnector1">
              <a:avLst/>
            </a:prstGeom>
            <a:noFill/>
            <a:ln cap="flat" cmpd="sng" w="76200">
              <a:solidFill>
                <a:schemeClr val="dk2"/>
              </a:solidFill>
              <a:prstDash val="solid"/>
              <a:round/>
              <a:headEnd len="lg" w="lg" type="none"/>
              <a:tailEnd len="lg" w="lg" type="none"/>
            </a:ln>
          </p:spPr>
        </p:cxnSp>
        <p:cxnSp>
          <p:nvCxnSpPr>
            <p:cNvPr id="343" name="Shape 343"/>
            <p:cNvCxnSpPr/>
            <p:nvPr/>
          </p:nvCxnSpPr>
          <p:spPr>
            <a:xfrm>
              <a:off x="7407575" y="4148687"/>
              <a:ext cx="0" cy="588300"/>
            </a:xfrm>
            <a:prstGeom prst="straightConnector1">
              <a:avLst/>
            </a:prstGeom>
            <a:noFill/>
            <a:ln cap="flat" cmpd="sng" w="76200">
              <a:solidFill>
                <a:schemeClr val="dk2"/>
              </a:solidFill>
              <a:prstDash val="solid"/>
              <a:round/>
              <a:headEnd len="lg" w="lg" type="none"/>
              <a:tailEnd len="lg" w="lg" type="none"/>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7" name="Shape 347"/>
        <p:cNvGrpSpPr/>
        <p:nvPr/>
      </p:nvGrpSpPr>
      <p:grpSpPr>
        <a:xfrm>
          <a:off x="0" y="0"/>
          <a:ext cx="0" cy="0"/>
          <a:chOff x="0" y="0"/>
          <a:chExt cx="0" cy="0"/>
        </a:xfrm>
      </p:grpSpPr>
      <p:sp>
        <p:nvSpPr>
          <p:cNvPr id="348" name="Shape 348"/>
          <p:cNvSpPr txBox="1"/>
          <p:nvPr>
            <p:ph type="title"/>
          </p:nvPr>
        </p:nvSpPr>
        <p:spPr>
          <a:xfrm>
            <a:off x="856059" y="-145711"/>
            <a:ext cx="7429500" cy="1108800"/>
          </a:xfrm>
          <a:prstGeom prst="rect">
            <a:avLst/>
          </a:prstGeom>
          <a:noFill/>
          <a:ln>
            <a:noFill/>
          </a:ln>
        </p:spPr>
        <p:txBody>
          <a:bodyPr anchorCtr="0" anchor="ctr" bIns="34275" lIns="68575" rIns="68575" tIns="34275">
            <a:noAutofit/>
          </a:bodyPr>
          <a:lstStyle/>
          <a:p>
            <a:pPr indent="0" lvl="0" marL="0" marR="0" rtl="0" algn="ctr">
              <a:lnSpc>
                <a:spcPct val="90000"/>
              </a:lnSpc>
              <a:spcBef>
                <a:spcPts val="0"/>
              </a:spcBef>
              <a:buClr>
                <a:schemeClr val="lt1"/>
              </a:buClr>
              <a:buSzPct val="25000"/>
              <a:buFont typeface="Questrial"/>
              <a:buNone/>
            </a:pPr>
            <a:r>
              <a:rPr lang="en">
                <a:solidFill>
                  <a:srgbClr val="000000"/>
                </a:solidFill>
              </a:rPr>
              <a:t>Optimizing Speed</a:t>
            </a:r>
          </a:p>
        </p:txBody>
      </p:sp>
      <p:sp>
        <p:nvSpPr>
          <p:cNvPr id="349" name="Shape 349"/>
          <p:cNvSpPr txBox="1"/>
          <p:nvPr/>
        </p:nvSpPr>
        <p:spPr>
          <a:xfrm>
            <a:off x="722700" y="1200150"/>
            <a:ext cx="7620600" cy="3828300"/>
          </a:xfrm>
          <a:prstGeom prst="rect">
            <a:avLst/>
          </a:prstGeom>
          <a:noFill/>
          <a:ln>
            <a:noFill/>
          </a:ln>
        </p:spPr>
        <p:txBody>
          <a:bodyPr anchorCtr="0" anchor="t" bIns="45700" lIns="91425" rIns="91425" tIns="45700">
            <a:noAutofit/>
          </a:bodyPr>
          <a:lstStyle/>
          <a:p>
            <a:pPr indent="-254000" lvl="0" marL="34290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Shifting - good for when you need to go long distances quickly (high gear) but also want to have more precise control, push another robot</a:t>
            </a:r>
          </a:p>
          <a:p>
            <a:pPr indent="-196850" lvl="1" marL="742950" marR="0" rtl="0" algn="l">
              <a:lnSpc>
                <a:spcPct val="100000"/>
              </a:lnSpc>
              <a:spcBef>
                <a:spcPts val="0"/>
              </a:spcBef>
              <a:spcAft>
                <a:spcPts val="0"/>
              </a:spcAft>
              <a:buClr>
                <a:schemeClr val="dk1"/>
              </a:buClr>
              <a:buFont typeface="Questrial"/>
              <a:buChar char="–"/>
            </a:pPr>
            <a:r>
              <a:rPr lang="en">
                <a:solidFill>
                  <a:schemeClr val="dk1"/>
                </a:solidFill>
                <a:latin typeface="Questrial"/>
                <a:ea typeface="Questrial"/>
                <a:cs typeface="Questrial"/>
                <a:sym typeface="Questrial"/>
              </a:rPr>
              <a:t>Examples - 2012 pushing robots up the bridge or fine positioning for balance, 2014 to bully your way to a non-protected location</a:t>
            </a:r>
          </a:p>
          <a:p>
            <a:pPr lvl="0" marR="0" rtl="0" algn="l">
              <a:lnSpc>
                <a:spcPct val="100000"/>
              </a:lnSpc>
              <a:spcBef>
                <a:spcPts val="0"/>
              </a:spcBef>
              <a:spcAft>
                <a:spcPts val="0"/>
              </a:spcAft>
              <a:buNone/>
            </a:pPr>
            <a:r>
              <a:t/>
            </a:r>
            <a:endParaRPr sz="1800">
              <a:solidFill>
                <a:schemeClr val="dk1"/>
              </a:solidFill>
              <a:latin typeface="Questrial"/>
              <a:ea typeface="Questrial"/>
              <a:cs typeface="Questrial"/>
              <a:sym typeface="Questrial"/>
            </a:endParaRPr>
          </a:p>
          <a:p>
            <a:pPr indent="-254000" lvl="0" marL="34290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Adding Motors - You can gain better acceleration by adding more motors</a:t>
            </a:r>
          </a:p>
          <a:p>
            <a:pPr indent="-196850" lvl="1" marL="742950" rtl="0">
              <a:spcBef>
                <a:spcPts val="0"/>
              </a:spcBef>
              <a:buClr>
                <a:schemeClr val="dk1"/>
              </a:buClr>
              <a:buFont typeface="Questrial"/>
              <a:buChar char="–"/>
            </a:pPr>
            <a:r>
              <a:rPr lang="en">
                <a:solidFill>
                  <a:schemeClr val="dk1"/>
                </a:solidFill>
                <a:latin typeface="Questrial"/>
                <a:ea typeface="Questrial"/>
                <a:cs typeface="Questrial"/>
                <a:sym typeface="Questrial"/>
              </a:rPr>
              <a:t>BE CAREFUL, best to have some testing or prior experience</a:t>
            </a:r>
          </a:p>
          <a:p>
            <a:pPr indent="-196850" lvl="1" marL="742950" marR="0" rtl="0" algn="l">
              <a:lnSpc>
                <a:spcPct val="100000"/>
              </a:lnSpc>
              <a:spcBef>
                <a:spcPts val="0"/>
              </a:spcBef>
              <a:spcAft>
                <a:spcPts val="0"/>
              </a:spcAft>
              <a:buClr>
                <a:schemeClr val="dk1"/>
              </a:buClr>
              <a:buFont typeface="Questrial"/>
              <a:buChar char="–"/>
            </a:pPr>
            <a:r>
              <a:rPr lang="en">
                <a:solidFill>
                  <a:schemeClr val="dk1"/>
                </a:solidFill>
                <a:latin typeface="Questrial"/>
                <a:ea typeface="Questrial"/>
                <a:cs typeface="Questrial"/>
                <a:sym typeface="Questrial"/>
              </a:rPr>
              <a:t>You will strain the battery more, risk brownout and reduce power available to other systems</a:t>
            </a:r>
          </a:p>
          <a:p>
            <a:pPr indent="0" lvl="0" marL="457200" marR="0" rtl="0" algn="l">
              <a:lnSpc>
                <a:spcPct val="100000"/>
              </a:lnSpc>
              <a:spcBef>
                <a:spcPts val="0"/>
              </a:spcBef>
              <a:spcAft>
                <a:spcPts val="0"/>
              </a:spcAft>
              <a:buNone/>
            </a:pPr>
            <a:r>
              <a:t/>
            </a:r>
            <a:endParaRPr sz="1800">
              <a:solidFill>
                <a:schemeClr val="dk1"/>
              </a:solidFill>
              <a:latin typeface="Questrial"/>
              <a:ea typeface="Questrial"/>
              <a:cs typeface="Questrial"/>
              <a:sym typeface="Questrial"/>
            </a:endParaRPr>
          </a:p>
          <a:p>
            <a:pPr indent="-254000" lvl="0" marL="342900" marR="0" rtl="0" algn="l">
              <a:lnSpc>
                <a:spcPct val="100000"/>
              </a:lnSpc>
              <a:spcBef>
                <a:spcPts val="0"/>
              </a:spcBef>
              <a:spcAft>
                <a:spcPts val="0"/>
              </a:spcAft>
              <a:buClr>
                <a:schemeClr val="dk1"/>
              </a:buClr>
              <a:buSzPct val="100000"/>
              <a:buFont typeface="Questrial"/>
              <a:buChar char="•"/>
            </a:pPr>
            <a:r>
              <a:rPr lang="en" sz="1800">
                <a:solidFill>
                  <a:schemeClr val="dk1"/>
                </a:solidFill>
                <a:latin typeface="Questrial"/>
                <a:ea typeface="Questrial"/>
                <a:cs typeface="Questrial"/>
                <a:sym typeface="Questrial"/>
              </a:rPr>
              <a:t>Define your “sprint distances” - the cycle distance you will be covering</a:t>
            </a:r>
          </a:p>
          <a:p>
            <a:pPr indent="-196850" lvl="1" marL="742950" marR="0" rtl="0" algn="l">
              <a:lnSpc>
                <a:spcPct val="100000"/>
              </a:lnSpc>
              <a:spcBef>
                <a:spcPts val="0"/>
              </a:spcBef>
              <a:spcAft>
                <a:spcPts val="0"/>
              </a:spcAft>
              <a:buClr>
                <a:schemeClr val="dk1"/>
              </a:buClr>
              <a:buFont typeface="Questrial"/>
              <a:buChar char="–"/>
            </a:pPr>
            <a:r>
              <a:rPr lang="en">
                <a:solidFill>
                  <a:schemeClr val="dk1"/>
                </a:solidFill>
                <a:latin typeface="Questrial"/>
                <a:ea typeface="Questrial"/>
                <a:cs typeface="Questrial"/>
                <a:sym typeface="Questrial"/>
              </a:rPr>
              <a:t>Games with large flat fields will often have long sprint distances</a:t>
            </a:r>
          </a:p>
          <a:p>
            <a:pPr indent="-196850" lvl="1" marL="742950" marR="0" rtl="0" algn="l">
              <a:lnSpc>
                <a:spcPct val="100000"/>
              </a:lnSpc>
              <a:spcBef>
                <a:spcPts val="0"/>
              </a:spcBef>
              <a:spcAft>
                <a:spcPts val="0"/>
              </a:spcAft>
              <a:buClr>
                <a:schemeClr val="dk1"/>
              </a:buClr>
              <a:buFont typeface="Questrial"/>
              <a:buChar char="–"/>
            </a:pPr>
            <a:r>
              <a:rPr lang="en">
                <a:solidFill>
                  <a:schemeClr val="dk1"/>
                </a:solidFill>
                <a:latin typeface="Questrial"/>
                <a:ea typeface="Questrial"/>
                <a:cs typeface="Questrial"/>
                <a:sym typeface="Questrial"/>
              </a:rPr>
              <a:t>Games that are more congested or sectioned</a:t>
            </a:r>
          </a:p>
          <a:p>
            <a:pPr indent="-196850" lvl="1" marL="742950" marR="0" rtl="0" algn="l">
              <a:lnSpc>
                <a:spcPct val="100000"/>
              </a:lnSpc>
              <a:spcBef>
                <a:spcPts val="0"/>
              </a:spcBef>
              <a:spcAft>
                <a:spcPts val="0"/>
              </a:spcAft>
              <a:buClr>
                <a:schemeClr val="dk1"/>
              </a:buClr>
              <a:buFont typeface="Questrial"/>
              <a:buChar char="–"/>
            </a:pPr>
            <a:r>
              <a:rPr lang="en">
                <a:solidFill>
                  <a:schemeClr val="dk1"/>
                </a:solidFill>
                <a:latin typeface="Questrial"/>
                <a:ea typeface="Questrial"/>
                <a:cs typeface="Questrial"/>
                <a:sym typeface="Questrial"/>
              </a:rPr>
              <a:t>Look at protected zones if they exist</a:t>
            </a:r>
          </a:p>
          <a:p>
            <a:pPr lvl="0" marR="0" rtl="0" algn="l">
              <a:lnSpc>
                <a:spcPct val="100000"/>
              </a:lnSpc>
              <a:spcBef>
                <a:spcPts val="0"/>
              </a:spcBef>
              <a:spcAft>
                <a:spcPts val="0"/>
              </a:spcAft>
              <a:buNone/>
            </a:pPr>
            <a:r>
              <a:t/>
            </a:r>
            <a:endParaRPr sz="1800">
              <a:solidFill>
                <a:schemeClr val="dk1"/>
              </a:solidFill>
              <a:latin typeface="Questrial"/>
              <a:ea typeface="Questrial"/>
              <a:cs typeface="Questrial"/>
              <a:sym typeface="Questria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