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12"/>
    <p:restoredTop sz="94694"/>
  </p:normalViewPr>
  <p:slideViewPr>
    <p:cSldViewPr snapToGrid="0" snapToObjects="1">
      <p:cViewPr>
        <p:scale>
          <a:sx n="100" d="100"/>
          <a:sy n="100" d="100"/>
        </p:scale>
        <p:origin x="127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9/20/23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43000"/>
            <a:ext cx="3990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9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3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83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0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7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0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4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9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6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2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7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6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701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7" ma:contentTypeDescription="Create a new document." ma:contentTypeScope="" ma:versionID="e04f09100b35e8d59e88f26a1a186c5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f132e463fbc4a4517d78fbc16feed1a2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744ED6B0-9F31-4F61-BCB2-5BC8B95A00AE}"/>
</file>

<file path=customXml/itemProps2.xml><?xml version="1.0" encoding="utf-8"?>
<ds:datastoreItem xmlns:ds="http://schemas.openxmlformats.org/officeDocument/2006/customXml" ds:itemID="{B7DAC359-793E-4038-94CB-CC2963C7D438}"/>
</file>

<file path=customXml/itemProps3.xml><?xml version="1.0" encoding="utf-8"?>
<ds:datastoreItem xmlns:ds="http://schemas.openxmlformats.org/officeDocument/2006/customXml" ds:itemID="{B85488A0-F76D-4309-8640-81FBB63990E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Jeff Kraynik</cp:lastModifiedBy>
  <cp:revision>10</cp:revision>
  <dcterms:created xsi:type="dcterms:W3CDTF">2022-05-31T18:32:21Z</dcterms:created>
  <dcterms:modified xsi:type="dcterms:W3CDTF">2023-09-20T21:40:16Z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