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7"/>
  </p:notes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/>
    <p:restoredTop sz="94694"/>
  </p:normalViewPr>
  <p:slideViewPr>
    <p:cSldViewPr snapToGrid="0" snapToObjects="1">
      <p:cViewPr varScale="1">
        <p:scale>
          <a:sx n="94" d="100"/>
          <a:sy n="94" d="100"/>
        </p:scale>
        <p:origin x="20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03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5D8288-62A7-4853-9E1C-C1CA2712B8A1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C9EF57F0-BA4A-481D-A2AD-C2160C7B2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E9F85-1AF7-4FF0-B50E-EC1C00E6BC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Marissa Hale</cp:lastModifiedBy>
  <cp:revision>14</cp:revision>
  <dcterms:created xsi:type="dcterms:W3CDTF">2022-05-31T18:32:21Z</dcterms:created>
  <dcterms:modified xsi:type="dcterms:W3CDTF">2025-04-09T13:46:40Z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