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stutt" initials="ks" lastIdx="6" clrIdx="0">
    <p:extLst>
      <p:ext uri="{19B8F6BF-5375-455C-9EA6-DF929625EA0E}">
        <p15:presenceInfo xmlns:p15="http://schemas.microsoft.com/office/powerpoint/2012/main" userId="kristen stutt" providerId="None"/>
      </p:ext>
    </p:extLst>
  </p:cmAuthor>
  <p:cmAuthor id="2" name="Kelli Plasket" initials="KP" lastIdx="236" clrIdx="1">
    <p:extLst>
      <p:ext uri="{19B8F6BF-5375-455C-9EA6-DF929625EA0E}">
        <p15:presenceInfo xmlns:p15="http://schemas.microsoft.com/office/powerpoint/2012/main" userId="S::kplasket@firstinspires.org::a416923b-c35a-4712-a471-caf49e24905e" providerId="AD"/>
      </p:ext>
    </p:extLst>
  </p:cmAuthor>
  <p:cmAuthor id="3" name="Marian Murphy" initials="MM" lastIdx="152" clrIdx="2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  <p:cmAuthor id="4" name="Brooke Blew" initials="BB" lastIdx="3" clrIdx="3">
    <p:extLst>
      <p:ext uri="{19B8F6BF-5375-455C-9EA6-DF929625EA0E}">
        <p15:presenceInfo xmlns:p15="http://schemas.microsoft.com/office/powerpoint/2012/main" userId="S::bblew@firstinspires.org::a2093d27-ade2-4884-a1f6-f17ac13b95f2" providerId="AD"/>
      </p:ext>
    </p:extLst>
  </p:cmAuthor>
  <p:cmAuthor id="5" name="Mark Giordono" initials="MG" lastIdx="81" clrIdx="4">
    <p:extLst>
      <p:ext uri="{19B8F6BF-5375-455C-9EA6-DF929625EA0E}">
        <p15:presenceInfo xmlns:p15="http://schemas.microsoft.com/office/powerpoint/2012/main" userId="S::mgiordono@firstinspires.org::ee038c6b-3c40-4d09-ab08-a98cd3b02428" providerId="AD"/>
      </p:ext>
    </p:extLst>
  </p:cmAuthor>
  <p:cmAuthor id="6" name="Vinnie Rodino" initials="VR" lastIdx="1" clrIdx="5">
    <p:extLst>
      <p:ext uri="{19B8F6BF-5375-455C-9EA6-DF929625EA0E}">
        <p15:presenceInfo xmlns:p15="http://schemas.microsoft.com/office/powerpoint/2012/main" userId="S::vrodino@firstinspires.org::b4f82421-17b7-4e58-b5b9-400f78712d17" providerId="AD"/>
      </p:ext>
    </p:extLst>
  </p:cmAuthor>
  <p:cmAuthor id="7" name="kristen stutt" initials="ks [2]" lastIdx="5" clrIdx="6">
    <p:extLst>
      <p:ext uri="{19B8F6BF-5375-455C-9EA6-DF929625EA0E}">
        <p15:presenceInfo xmlns:p15="http://schemas.microsoft.com/office/powerpoint/2012/main" userId="S::kryz10_hotmail.com#ext#@firstinspires.org::756ebaec-3b25-4de8-bac9-a61bce6fbbdf" providerId="AD"/>
      </p:ext>
    </p:extLst>
  </p:cmAuthor>
  <p:cmAuthor id="8" name="Nancy Boyer" initials="NB" lastIdx="11" clrIdx="7">
    <p:extLst>
      <p:ext uri="{19B8F6BF-5375-455C-9EA6-DF929625EA0E}">
        <p15:presenceInfo xmlns:p15="http://schemas.microsoft.com/office/powerpoint/2012/main" userId="S::nboyer@firstinspires.org::9582225c-c632-49d7-8686-b42edefc0e55" providerId="AD"/>
      </p:ext>
    </p:extLst>
  </p:cmAuthor>
  <p:cmAuthor id="9" name="Jacqulyn Higgins" initials="JH" lastIdx="47" clrIdx="8">
    <p:extLst>
      <p:ext uri="{19B8F6BF-5375-455C-9EA6-DF929625EA0E}">
        <p15:presenceInfo xmlns:p15="http://schemas.microsoft.com/office/powerpoint/2012/main" userId="S::jhiggins@firstinspires.org::8a8a19c9-7b52-4b2d-8e5f-65295211bfad" providerId="AD"/>
      </p:ext>
    </p:extLst>
  </p:cmAuthor>
  <p:cmAuthor id="10" name="Collin Fultz" initials="CF" lastIdx="3" clrIdx="9">
    <p:extLst>
      <p:ext uri="{19B8F6BF-5375-455C-9EA6-DF929625EA0E}">
        <p15:presenceInfo xmlns:p15="http://schemas.microsoft.com/office/powerpoint/2012/main" userId="S::cfultz@firstinspires.org::363e1b86-f3e8-4cb8-81bb-aa7404d8092d" providerId="AD"/>
      </p:ext>
    </p:extLst>
  </p:cmAuthor>
  <p:cmAuthor id="11" name="Janell Catlin" initials="JC" lastIdx="4" clrIdx="10">
    <p:extLst>
      <p:ext uri="{19B8F6BF-5375-455C-9EA6-DF929625EA0E}">
        <p15:presenceInfo xmlns:p15="http://schemas.microsoft.com/office/powerpoint/2012/main" userId="S::jcatlin@firstinspires.org::c61f2582-3cdc-4838-8335-ed96dbbbfa1c" providerId="AD"/>
      </p:ext>
    </p:extLst>
  </p:cmAuthor>
  <p:cmAuthor id="12" name="Michelle Long" initials="ML" lastIdx="1" clrIdx="11">
    <p:extLst>
      <p:ext uri="{19B8F6BF-5375-455C-9EA6-DF929625EA0E}">
        <p15:presenceInfo xmlns:p15="http://schemas.microsoft.com/office/powerpoint/2012/main" userId="S::mlong@firstinspires.org::07da817c-1a75-4b81-8bd3-5d7851beb1e2" providerId="AD"/>
      </p:ext>
    </p:extLst>
  </p:cmAuthor>
  <p:cmAuthor id="13" name="Kristen Stutt" initials="KS" lastIdx="10" clrIdx="12"/>
  <p:cmAuthor id="14" name="Kristen Stutt" initials="KRS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7"/>
    <a:srgbClr val="009DD2"/>
    <a:srgbClr val="FC7C39"/>
    <a:srgbClr val="00A65C"/>
    <a:srgbClr val="6B2E8B"/>
    <a:srgbClr val="5B5897"/>
    <a:srgbClr val="2F4D74"/>
    <a:srgbClr val="2E96E5"/>
    <a:srgbClr val="0066B3"/>
    <a:srgbClr val="112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C63B4-C815-4CAC-833C-89C07DBE662B}" v="2" dt="2023-10-05T19:00:29.301"/>
    <p1510:client id="{ADBC5A50-22B2-4038-A7F8-D20FBB7B6458}" vWet="2" dt="2023-10-05T19:00:13.76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403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ikus" userId="3ceb3849-f5d0-4bc8-8edc-303a3a849b86" providerId="ADAL" clId="{825F2299-F4E5-459F-BE65-BA55896EF0CF}"/>
    <pc:docChg chg="custSel delSld modSld">
      <pc:chgData name="Andrea Mikus" userId="3ceb3849-f5d0-4bc8-8edc-303a3a849b86" providerId="ADAL" clId="{825F2299-F4E5-459F-BE65-BA55896EF0CF}" dt="2023-09-29T18:35:40.977" v="840" actId="20577"/>
      <pc:docMkLst>
        <pc:docMk/>
      </pc:docMkLst>
      <pc:sldChg chg="addSp delSp modSp mod modClrScheme chgLayout modNotesTx">
        <pc:chgData name="Andrea Mikus" userId="3ceb3849-f5d0-4bc8-8edc-303a3a849b86" providerId="ADAL" clId="{825F2299-F4E5-459F-BE65-BA55896EF0CF}" dt="2023-09-29T18:35:40.977" v="840" actId="20577"/>
        <pc:sldMkLst>
          <pc:docMk/>
          <pc:sldMk cId="170839429" sldId="256"/>
        </pc:sldMkLst>
        <pc:spChg chg="mod ord">
          <ac:chgData name="Andrea Mikus" userId="3ceb3849-f5d0-4bc8-8edc-303a3a849b86" providerId="ADAL" clId="{825F2299-F4E5-459F-BE65-BA55896EF0CF}" dt="2023-09-18T16:17:31.721" v="691" actId="1076"/>
          <ac:spMkLst>
            <pc:docMk/>
            <pc:sldMk cId="170839429" sldId="256"/>
            <ac:spMk id="2" creationId="{0B6D5B75-16A8-9336-D22A-7E3AE60CD227}"/>
          </ac:spMkLst>
        </pc:spChg>
        <pc:spChg chg="mod ord">
          <ac:chgData name="Andrea Mikus" userId="3ceb3849-f5d0-4bc8-8edc-303a3a849b86" providerId="ADAL" clId="{825F2299-F4E5-459F-BE65-BA55896EF0CF}" dt="2023-09-29T18:35:40.977" v="840" actId="20577"/>
          <ac:spMkLst>
            <pc:docMk/>
            <pc:sldMk cId="170839429" sldId="256"/>
            <ac:spMk id="3" creationId="{82990FF8-1B8C-4F35-9FAE-2A92CA6FC14A}"/>
          </ac:spMkLst>
        </pc:spChg>
        <pc:spChg chg="add del mod ord">
          <ac:chgData name="Andrea Mikus" userId="3ceb3849-f5d0-4bc8-8edc-303a3a849b86" providerId="ADAL" clId="{825F2299-F4E5-459F-BE65-BA55896EF0CF}" dt="2023-09-18T16:05:05.436" v="9" actId="700"/>
          <ac:spMkLst>
            <pc:docMk/>
            <pc:sldMk cId="170839429" sldId="256"/>
            <ac:spMk id="4" creationId="{33B5B37B-DE89-D2E2-FA5A-34BF3862A222}"/>
          </ac:spMkLst>
        </pc:spChg>
      </pc:sldChg>
      <pc:sldChg chg="del">
        <pc:chgData name="Andrea Mikus" userId="3ceb3849-f5d0-4bc8-8edc-303a3a849b86" providerId="ADAL" clId="{825F2299-F4E5-459F-BE65-BA55896EF0CF}" dt="2023-09-18T16:00:26.125" v="1" actId="47"/>
        <pc:sldMkLst>
          <pc:docMk/>
          <pc:sldMk cId="4287445865" sldId="257"/>
        </pc:sldMkLst>
      </pc:sldChg>
      <pc:sldChg chg="del">
        <pc:chgData name="Andrea Mikus" userId="3ceb3849-f5d0-4bc8-8edc-303a3a849b86" providerId="ADAL" clId="{825F2299-F4E5-459F-BE65-BA55896EF0CF}" dt="2023-09-18T16:00:26.582" v="2" actId="47"/>
        <pc:sldMkLst>
          <pc:docMk/>
          <pc:sldMk cId="1945469689" sldId="258"/>
        </pc:sldMkLst>
      </pc:sldChg>
      <pc:sldChg chg="del">
        <pc:chgData name="Andrea Mikus" userId="3ceb3849-f5d0-4bc8-8edc-303a3a849b86" providerId="ADAL" clId="{825F2299-F4E5-459F-BE65-BA55896EF0CF}" dt="2023-09-18T16:00:26.994" v="3" actId="47"/>
        <pc:sldMkLst>
          <pc:docMk/>
          <pc:sldMk cId="2529413175" sldId="259"/>
        </pc:sldMkLst>
      </pc:sldChg>
      <pc:sldChg chg="del">
        <pc:chgData name="Andrea Mikus" userId="3ceb3849-f5d0-4bc8-8edc-303a3a849b86" providerId="ADAL" clId="{825F2299-F4E5-459F-BE65-BA55896EF0CF}" dt="2023-09-18T16:00:27.474" v="4" actId="47"/>
        <pc:sldMkLst>
          <pc:docMk/>
          <pc:sldMk cId="22283850" sldId="260"/>
        </pc:sldMkLst>
      </pc:sldChg>
      <pc:sldChg chg="del">
        <pc:chgData name="Andrea Mikus" userId="3ceb3849-f5d0-4bc8-8edc-303a3a849b86" providerId="ADAL" clId="{825F2299-F4E5-459F-BE65-BA55896EF0CF}" dt="2023-09-18T16:00:27.938" v="5" actId="47"/>
        <pc:sldMkLst>
          <pc:docMk/>
          <pc:sldMk cId="3399247832" sldId="261"/>
        </pc:sldMkLst>
      </pc:sldChg>
      <pc:sldChg chg="del">
        <pc:chgData name="Andrea Mikus" userId="3ceb3849-f5d0-4bc8-8edc-303a3a849b86" providerId="ADAL" clId="{825F2299-F4E5-459F-BE65-BA55896EF0CF}" dt="2023-09-18T16:00:28.845" v="6" actId="47"/>
        <pc:sldMkLst>
          <pc:docMk/>
          <pc:sldMk cId="3811687457" sldId="262"/>
        </pc:sldMkLst>
      </pc:sldChg>
      <pc:sldChg chg="del">
        <pc:chgData name="Andrea Mikus" userId="3ceb3849-f5d0-4bc8-8edc-303a3a849b86" providerId="ADAL" clId="{825F2299-F4E5-459F-BE65-BA55896EF0CF}" dt="2023-09-18T16:00:25.613" v="0" actId="47"/>
        <pc:sldMkLst>
          <pc:docMk/>
          <pc:sldMk cId="266911549" sldId="263"/>
        </pc:sldMkLst>
      </pc:sldChg>
    </pc:docChg>
  </pc:docChgLst>
  <pc:docChgLst>
    <pc:chgData name="Lisa Marie Mooney" userId="85f45eb3-15f7-49b7-84a3-acea2846c88e" providerId="ADAL" clId="{645C63B4-C815-4CAC-833C-89C07DBE662B}"/>
    <pc:docChg chg="modSld">
      <pc:chgData name="Lisa Marie Mooney" userId="85f45eb3-15f7-49b7-84a3-acea2846c88e" providerId="ADAL" clId="{645C63B4-C815-4CAC-833C-89C07DBE662B}" dt="2023-10-05T19:00:29.301" v="1" actId="20577"/>
      <pc:docMkLst>
        <pc:docMk/>
      </pc:docMkLst>
      <pc:sldChg chg="modSp mod">
        <pc:chgData name="Lisa Marie Mooney" userId="85f45eb3-15f7-49b7-84a3-acea2846c88e" providerId="ADAL" clId="{645C63B4-C815-4CAC-833C-89C07DBE662B}" dt="2023-10-05T19:00:29.301" v="1" actId="20577"/>
        <pc:sldMkLst>
          <pc:docMk/>
          <pc:sldMk cId="170839429" sldId="256"/>
        </pc:sldMkLst>
        <pc:spChg chg="mod">
          <ac:chgData name="Lisa Marie Mooney" userId="85f45eb3-15f7-49b7-84a3-acea2846c88e" providerId="ADAL" clId="{645C63B4-C815-4CAC-833C-89C07DBE662B}" dt="2023-10-05T19:00:29.301" v="1" actId="20577"/>
          <ac:spMkLst>
            <pc:docMk/>
            <pc:sldMk cId="170839429" sldId="256"/>
            <ac:spMk id="3" creationId="{82990FF8-1B8C-4F35-9FAE-2A92CA6FC14A}"/>
          </ac:spMkLst>
        </pc:spChg>
      </pc:sldChg>
    </pc:docChg>
  </pc:docChgLst>
  <pc:docChgLst>
    <pc:chgData name="Rachel Moore" userId="fa9e246f-1abd-4dac-a8e8-b01c131da39a" providerId="ADAL" clId="{E627D1D1-4DA8-4E59-B7BE-6B6DBEEA48DD}"/>
    <pc:docChg chg="undo custSel addSld delSld">
      <pc:chgData name="Rachel Moore" userId="fa9e246f-1abd-4dac-a8e8-b01c131da39a" providerId="ADAL" clId="{E627D1D1-4DA8-4E59-B7BE-6B6DBEEA48DD}" dt="2023-09-29T19:20:49.834" v="1" actId="680"/>
      <pc:docMkLst>
        <pc:docMk/>
      </pc:docMkLst>
      <pc:sldChg chg="new del">
        <pc:chgData name="Rachel Moore" userId="fa9e246f-1abd-4dac-a8e8-b01c131da39a" providerId="ADAL" clId="{E627D1D1-4DA8-4E59-B7BE-6B6DBEEA48DD}" dt="2023-09-29T19:20:49.834" v="1" actId="680"/>
        <pc:sldMkLst>
          <pc:docMk/>
          <pc:sldMk cId="1073973184" sldId="257"/>
        </pc:sldMkLst>
      </pc:sldChg>
    </pc:docChg>
  </pc:docChgLst>
  <pc:docChgLst>
    <pc:chgData name="Chris Rake" userId="78948fb3-5447-497e-abd6-e7d073b749fa" providerId="ADAL" clId="{ED9BB89B-C2C5-4ED9-B94C-DB168853A97D}"/>
    <pc:docChg chg="undo custSel modSld">
      <pc:chgData name="Chris Rake" userId="78948fb3-5447-497e-abd6-e7d073b749fa" providerId="ADAL" clId="{ED9BB89B-C2C5-4ED9-B94C-DB168853A97D}" dt="2023-10-02T20:03:35.551" v="14" actId="6549"/>
      <pc:docMkLst>
        <pc:docMk/>
      </pc:docMkLst>
      <pc:sldChg chg="modSp mod modClrScheme chgLayout">
        <pc:chgData name="Chris Rake" userId="78948fb3-5447-497e-abd6-e7d073b749fa" providerId="ADAL" clId="{ED9BB89B-C2C5-4ED9-B94C-DB168853A97D}" dt="2023-10-02T20:03:35.551" v="14" actId="6549"/>
        <pc:sldMkLst>
          <pc:docMk/>
          <pc:sldMk cId="170839429" sldId="256"/>
        </pc:sldMkLst>
        <pc:spChg chg="mod ord">
          <ac:chgData name="Chris Rake" userId="78948fb3-5447-497e-abd6-e7d073b749fa" providerId="ADAL" clId="{ED9BB89B-C2C5-4ED9-B94C-DB168853A97D}" dt="2023-10-02T20:01:11.825" v="0" actId="700"/>
          <ac:spMkLst>
            <pc:docMk/>
            <pc:sldMk cId="170839429" sldId="256"/>
            <ac:spMk id="2" creationId="{0B6D5B75-16A8-9336-D22A-7E3AE60CD227}"/>
          </ac:spMkLst>
        </pc:spChg>
        <pc:spChg chg="mod ord">
          <ac:chgData name="Chris Rake" userId="78948fb3-5447-497e-abd6-e7d073b749fa" providerId="ADAL" clId="{ED9BB89B-C2C5-4ED9-B94C-DB168853A97D}" dt="2023-10-02T20:03:35.551" v="14" actId="6549"/>
          <ac:spMkLst>
            <pc:docMk/>
            <pc:sldMk cId="170839429" sldId="256"/>
            <ac:spMk id="3" creationId="{82990FF8-1B8C-4F35-9FAE-2A92CA6FC1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2CC1AA-55B9-3249-8A86-77E84310C0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5088" cy="462723"/>
          </a:xfrm>
          <a:prstGeom prst="rect">
            <a:avLst/>
          </a:prstGeom>
        </p:spPr>
        <p:txBody>
          <a:bodyPr vert="horz" lIns="174961" tIns="87481" rIns="174961" bIns="87481" rtlCol="0"/>
          <a:lstStyle>
            <a:lvl1pPr algn="l">
              <a:defRPr sz="2300"/>
            </a:lvl1pPr>
          </a:lstStyle>
          <a:p>
            <a:endParaRPr lang="en-US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0925-32B7-8E4E-9FB6-857C0CC6A6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2723"/>
          </a:xfrm>
          <a:prstGeom prst="rect">
            <a:avLst/>
          </a:prstGeom>
        </p:spPr>
        <p:txBody>
          <a:bodyPr vert="horz" lIns="174961" tIns="87481" rIns="174961" bIns="87481" rtlCol="0"/>
          <a:lstStyle>
            <a:lvl1pPr algn="r">
              <a:defRPr sz="2300"/>
            </a:lvl1pPr>
          </a:lstStyle>
          <a:p>
            <a:fld id="{42F0ABAF-4004-E846-9A45-4D531B577CDD}" type="datetimeFigureOut">
              <a:rPr lang="en-US" smtClean="0">
                <a:latin typeface="Roboto Regular" panose="02000000000000000000" pitchFamily="2" charset="0"/>
              </a:rPr>
              <a:t>10/5/2023</a:t>
            </a:fld>
            <a:endParaRPr lang="en-US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43DDF-AE92-BF46-B76A-358524582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7327"/>
            <a:ext cx="3035088" cy="462723"/>
          </a:xfrm>
          <a:prstGeom prst="rect">
            <a:avLst/>
          </a:prstGeom>
        </p:spPr>
        <p:txBody>
          <a:bodyPr vert="horz" lIns="174961" tIns="87481" rIns="174961" bIns="87481" rtlCol="0" anchor="b"/>
          <a:lstStyle>
            <a:lvl1pPr algn="l">
              <a:defRPr sz="2300"/>
            </a:lvl1pPr>
          </a:lstStyle>
          <a:p>
            <a:endParaRPr lang="en-US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4CF93-A152-1D40-84D8-F50262F41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7327"/>
            <a:ext cx="3035088" cy="462723"/>
          </a:xfrm>
          <a:prstGeom prst="rect">
            <a:avLst/>
          </a:prstGeom>
        </p:spPr>
        <p:txBody>
          <a:bodyPr vert="horz" lIns="174961" tIns="87481" rIns="174961" bIns="87481" rtlCol="0" anchor="b"/>
          <a:lstStyle>
            <a:lvl1pPr algn="r">
              <a:defRPr sz="2300"/>
            </a:lvl1pPr>
          </a:lstStyle>
          <a:p>
            <a:fld id="{3FF25B47-2486-B647-9DDF-DAEE02CB53C8}" type="slidenum">
              <a:rPr lang="en-US" smtClean="0">
                <a:latin typeface="Roboto Regular" panose="02000000000000000000" pitchFamily="2" charset="0"/>
              </a:rPr>
              <a:t>‹#›</a:t>
            </a:fld>
            <a:endParaRPr lang="en-US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48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5088" cy="2571674"/>
          </a:xfrm>
          <a:prstGeom prst="rect">
            <a:avLst/>
          </a:prstGeom>
        </p:spPr>
        <p:txBody>
          <a:bodyPr vert="horz" lIns="174961" tIns="87481" rIns="174961" bIns="87481" rtlCol="0"/>
          <a:lstStyle>
            <a:lvl1pPr algn="l">
              <a:defRPr sz="2300" b="0" i="0">
                <a:latin typeface="Roboto Regular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2571674"/>
          </a:xfrm>
          <a:prstGeom prst="rect">
            <a:avLst/>
          </a:prstGeom>
        </p:spPr>
        <p:txBody>
          <a:bodyPr vert="horz" lIns="174961" tIns="87481" rIns="174961" bIns="87481" rtlCol="0"/>
          <a:lstStyle>
            <a:lvl1pPr algn="r">
              <a:defRPr sz="2300" b="0" i="0">
                <a:latin typeface="Roboto Regular" panose="02000000000000000000" pitchFamily="2" charset="0"/>
              </a:defRPr>
            </a:lvl1pPr>
          </a:lstStyle>
          <a:p>
            <a:fld id="{EF13F5F3-06B3-EE47-BF43-708E2593BF64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874500" y="6405563"/>
            <a:ext cx="30753050" cy="1729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4961" tIns="87481" rIns="174961" bIns="874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24666684"/>
            <a:ext cx="5603240" cy="20181833"/>
          </a:xfrm>
          <a:prstGeom prst="rect">
            <a:avLst/>
          </a:prstGeom>
        </p:spPr>
        <p:txBody>
          <a:bodyPr vert="horz" lIns="174961" tIns="87481" rIns="174961" bIns="874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48683783"/>
            <a:ext cx="3035088" cy="2571668"/>
          </a:xfrm>
          <a:prstGeom prst="rect">
            <a:avLst/>
          </a:prstGeom>
        </p:spPr>
        <p:txBody>
          <a:bodyPr vert="horz" lIns="174961" tIns="87481" rIns="174961" bIns="87481" rtlCol="0" anchor="b"/>
          <a:lstStyle>
            <a:lvl1pPr algn="l">
              <a:defRPr sz="2300" b="0" i="0">
                <a:latin typeface="Roboto Regular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48683783"/>
            <a:ext cx="3035088" cy="2571668"/>
          </a:xfrm>
          <a:prstGeom prst="rect">
            <a:avLst/>
          </a:prstGeom>
        </p:spPr>
        <p:txBody>
          <a:bodyPr vert="horz" lIns="174961" tIns="87481" rIns="174961" bIns="87481" rtlCol="0" anchor="b"/>
          <a:lstStyle>
            <a:lvl1pPr algn="r">
              <a:defRPr sz="2300" b="0" i="0">
                <a:latin typeface="Roboto Regular" panose="02000000000000000000" pitchFamily="2" charset="0"/>
              </a:defRPr>
            </a:lvl1pPr>
          </a:lstStyle>
          <a:p>
            <a:fld id="{447B8CF6-C2C2-924C-96EF-0C0C9E05F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an accessibility standpoint, we may want to add an audio file to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FC85131-ADBB-E14B-93BC-8A16625B2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477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B9792-576A-AA4B-A97F-61AE0FDDA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72450-5203-6B4A-92F2-A07A13BC4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7DEBE-A678-F540-91FB-354C698E1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5239691"/>
            <a:ext cx="10096500" cy="1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-FIRST + Progra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5998320-FDA5-5F48-8D7D-CC0385E7A8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7291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6337A-6C3B-7249-8EA3-F0DA1EE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8DB09A-8288-874D-A995-2DF22DBA5BE2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81811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AFFB90A3-6FA1-9C4D-97AF-1029DC57C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329" y="6192822"/>
            <a:ext cx="3172246" cy="55086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9B9B930-C119-9840-8D3E-6C2D2FCDF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75B8FB3C-967F-FB4B-B141-9D5BAE9B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1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144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AC86D68-B000-FA4D-B929-597DE9117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120900"/>
            <a:ext cx="5734050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F27B03D-EC82-7F4C-A1DB-0AB99F418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042" y="0"/>
            <a:ext cx="53456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6845B-C393-9E46-B9BD-BBA8819B9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FCAE7B2-613F-A54F-9BD6-F05F10EA7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C26380-1342-0345-848A-698D55F15879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63436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89452EA8-10B5-704F-92D0-74AB9E9FD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0">
          <p15:clr>
            <a:srgbClr val="FBAE40"/>
          </p15:clr>
        </p15:guide>
        <p15:guide id="3" pos="4152">
          <p15:clr>
            <a:srgbClr val="FBAE40"/>
          </p15:clr>
        </p15:guide>
        <p15:guide id="4">
          <p15:clr>
            <a:srgbClr val="FBAE40"/>
          </p15:clr>
        </p15:guide>
        <p15:guide id="5" pos="1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AC86D68-B000-FA4D-B929-597DE9117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1342022"/>
            <a:ext cx="573405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F27B03D-EC82-7F4C-A1DB-0AB99F418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042" y="0"/>
            <a:ext cx="53456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6845B-C393-9E46-B9BD-BBA8819B9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C26380-1342-0345-848A-698D55F15879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63436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89452EA8-10B5-704F-92D0-74AB9E9FD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0">
          <p15:clr>
            <a:srgbClr val="FBAE40"/>
          </p15:clr>
        </p15:guide>
        <p15:guide id="3" pos="4152">
          <p15:clr>
            <a:srgbClr val="FBAE40"/>
          </p15:clr>
        </p15:guide>
        <p15:guide id="4">
          <p15:clr>
            <a:srgbClr val="FBAE40"/>
          </p15:clr>
        </p15:guide>
        <p15:guide id="5" pos="1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 Split 1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0F9FA8-B142-8F4F-BDF6-CF13556020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2120900"/>
            <a:ext cx="5734050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7ADD7D3-3DAA-5C47-B257-09574579D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620" y="6192822"/>
            <a:ext cx="3172246" cy="550869"/>
          </a:xfrm>
          <a:prstGeom prst="rect">
            <a:avLst/>
          </a:prstGeom>
        </p:spPr>
      </p:pic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74CB5485-1252-814F-9325-0AF50B27F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042" y="2"/>
            <a:ext cx="5345626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24CC02-7211-284A-BFDC-BA63DB97F00F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304107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207DF585-8D83-6440-8738-4CA79E185C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EEC0D33-39B1-8040-ADEE-EFD42E5F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A607363-9CB0-DD4F-B006-3C45D6FC34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321023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-FIRST + Program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0F9FA8-B142-8F4F-BDF6-CF13556020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1342022"/>
            <a:ext cx="573405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7ADD7D3-3DAA-5C47-B257-09574579D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620" y="6192822"/>
            <a:ext cx="3172246" cy="550869"/>
          </a:xfrm>
          <a:prstGeom prst="rect">
            <a:avLst/>
          </a:prstGeom>
        </p:spPr>
      </p:pic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74CB5485-1252-814F-9325-0AF50B27F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042" y="2"/>
            <a:ext cx="5345626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24CC02-7211-284A-BFDC-BA63DB97F00F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304107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207DF585-8D83-6440-8738-4CA79E185C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EEC0D33-39B1-8040-ADEE-EFD42E5F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</p:spTree>
    <p:extLst>
      <p:ext uri="{BB962C8B-B14F-4D97-AF65-F5344CB8AC3E}">
        <p14:creationId xmlns:p14="http://schemas.microsoft.com/office/powerpoint/2010/main" val="139671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3BC0312-97E8-974C-95B5-AB4CA897A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2657" y="2120900"/>
            <a:ext cx="5735781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2B5A841-F667-4E47-B45D-2D6227D51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01" y="0"/>
            <a:ext cx="5345626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D1C7E92-03DA-6A46-837D-C65065C6D8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97" y="6360269"/>
            <a:ext cx="1304089" cy="39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995B4-DCA1-C047-AAF8-2953C175B882}"/>
              </a:ext>
            </a:extLst>
          </p:cNvPr>
          <p:cNvCxnSpPr>
            <a:cxnSpLocks/>
          </p:cNvCxnSpPr>
          <p:nvPr userDrawn="1"/>
        </p:nvCxnSpPr>
        <p:spPr>
          <a:xfrm>
            <a:off x="5635336" y="6233945"/>
            <a:ext cx="628376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83A7398-0470-C440-BA04-073E73041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5113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167966F6-092F-1242-922F-EFE91A99B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5113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89205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3BC0312-97E8-974C-95B5-AB4CA897A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2657" y="1342022"/>
            <a:ext cx="5735781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2B5A841-F667-4E47-B45D-2D6227D51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01" y="0"/>
            <a:ext cx="5345626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D1C7E92-03DA-6A46-837D-C65065C6D8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97" y="6360269"/>
            <a:ext cx="1304089" cy="39380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995B4-DCA1-C047-AAF8-2953C175B882}"/>
              </a:ext>
            </a:extLst>
          </p:cNvPr>
          <p:cNvCxnSpPr>
            <a:cxnSpLocks/>
          </p:cNvCxnSpPr>
          <p:nvPr userDrawn="1"/>
        </p:nvCxnSpPr>
        <p:spPr>
          <a:xfrm>
            <a:off x="5635336" y="6233945"/>
            <a:ext cx="628376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83A7398-0470-C440-BA04-073E73041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5113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</p:spTree>
    <p:extLst>
      <p:ext uri="{BB962C8B-B14F-4D97-AF65-F5344CB8AC3E}">
        <p14:creationId xmlns:p14="http://schemas.microsoft.com/office/powerpoint/2010/main" val="230589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D8FA7F0-80A0-254E-BAB5-E12BB55D42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4388" y="2120900"/>
            <a:ext cx="5734050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995B4-DCA1-C047-AAF8-2953C175B882}"/>
              </a:ext>
            </a:extLst>
          </p:cNvPr>
          <p:cNvCxnSpPr>
            <a:cxnSpLocks/>
          </p:cNvCxnSpPr>
          <p:nvPr userDrawn="1"/>
        </p:nvCxnSpPr>
        <p:spPr>
          <a:xfrm>
            <a:off x="5635336" y="6233945"/>
            <a:ext cx="298219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, indoor, man, food&#10;&#10;Description automatically generated">
            <a:extLst>
              <a:ext uri="{FF2B5EF4-FFF2-40B4-BE49-F238E27FC236}">
                <a16:creationId xmlns:a16="http://schemas.microsoft.com/office/drawing/2014/main" id="{EA2C37BA-EE1A-5442-9877-A341616E3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928" y="0"/>
            <a:ext cx="5345626" cy="6858000"/>
          </a:xfrm>
          <a:prstGeom prst="rect">
            <a:avLst/>
          </a:prstGeom>
        </p:spPr>
      </p:pic>
      <p:pic>
        <p:nvPicPr>
          <p:cNvPr id="17" name="Picture 16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28584BD-D409-F04B-97A2-7A094C37C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7" y="6192822"/>
            <a:ext cx="3172246" cy="55086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6D62AF4-FB6C-2245-8AB0-2A8648A48D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39" y="6360269"/>
            <a:ext cx="1304089" cy="39380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4021230-98E0-2D4D-90A5-91C486F6B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5113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BC94905-369A-2246-B7FC-BB8E2D8D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5113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94243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D8FA7F0-80A0-254E-BAB5-E12BB55D42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4388" y="1342022"/>
            <a:ext cx="573405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995B4-DCA1-C047-AAF8-2953C175B882}"/>
              </a:ext>
            </a:extLst>
          </p:cNvPr>
          <p:cNvCxnSpPr>
            <a:cxnSpLocks/>
          </p:cNvCxnSpPr>
          <p:nvPr userDrawn="1"/>
        </p:nvCxnSpPr>
        <p:spPr>
          <a:xfrm>
            <a:off x="5635336" y="6233945"/>
            <a:ext cx="298219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, indoor, man, food&#10;&#10;Description automatically generated">
            <a:extLst>
              <a:ext uri="{FF2B5EF4-FFF2-40B4-BE49-F238E27FC236}">
                <a16:creationId xmlns:a16="http://schemas.microsoft.com/office/drawing/2014/main" id="{EA2C37BA-EE1A-5442-9877-A341616E3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928" y="0"/>
            <a:ext cx="5345626" cy="6858000"/>
          </a:xfrm>
          <a:prstGeom prst="rect">
            <a:avLst/>
          </a:prstGeom>
        </p:spPr>
      </p:pic>
      <p:pic>
        <p:nvPicPr>
          <p:cNvPr id="17" name="Picture 16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828584BD-D409-F04B-97A2-7A094C37C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7" y="6192822"/>
            <a:ext cx="3172246" cy="55086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6D62AF4-FB6C-2245-8AB0-2A8648A48D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39" y="6360269"/>
            <a:ext cx="1304089" cy="39380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4021230-98E0-2D4D-90A5-91C486F6B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5113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</p:spTree>
    <p:extLst>
      <p:ext uri="{BB962C8B-B14F-4D97-AF65-F5344CB8AC3E}">
        <p14:creationId xmlns:p14="http://schemas.microsoft.com/office/powerpoint/2010/main" val="2992293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child, boy, baseball&#10;&#10;Description automatically generated">
            <a:extLst>
              <a:ext uri="{FF2B5EF4-FFF2-40B4-BE49-F238E27FC236}">
                <a16:creationId xmlns:a16="http://schemas.microsoft.com/office/drawing/2014/main" id="{70E3BAD8-0D3D-D845-9E0F-6385C0F8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9B44C-655F-164C-A348-13A74DD5A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3032" y="5402818"/>
            <a:ext cx="2905937" cy="9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6FB8B3E-DE9F-B248-9B05-F10F4A8B8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70A53F-7B0D-7D44-90B2-35B1CA116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B33D01-EC76-504B-9C70-B5219C3F68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8DF139-EE0E-7943-ADA1-08C0063A4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5239691"/>
            <a:ext cx="10096500" cy="1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child, boy, baseball&#10;&#10;Description automatically generated">
            <a:extLst>
              <a:ext uri="{FF2B5EF4-FFF2-40B4-BE49-F238E27FC236}">
                <a16:creationId xmlns:a16="http://schemas.microsoft.com/office/drawing/2014/main" id="{F23C8432-9601-3646-8221-F06299A1E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9B44C-655F-164C-A348-13A74DD5A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461" y="5531164"/>
            <a:ext cx="2497021" cy="783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811133-24C5-1344-92B3-EF7E2002C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06513" y="5355385"/>
            <a:ext cx="4528849" cy="12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C3D7D7E-FF8A-9C41-85F6-AB84BA35B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120900"/>
            <a:ext cx="5734050" cy="3810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EA6F69-07E0-0D46-A2DE-CE490454A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504" y="6288708"/>
            <a:ext cx="567209" cy="450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0E996-7619-F945-BC47-F96CFBAC8A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360" y="6289812"/>
            <a:ext cx="566842" cy="449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E625F7-DF28-CE4D-9DE8-D61C52B808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650" y="6289813"/>
            <a:ext cx="567208" cy="4490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995B4-DCA1-C047-AAF8-2953C175B882}"/>
              </a:ext>
            </a:extLst>
          </p:cNvPr>
          <p:cNvCxnSpPr>
            <a:cxnSpLocks/>
          </p:cNvCxnSpPr>
          <p:nvPr userDrawn="1"/>
        </p:nvCxnSpPr>
        <p:spPr>
          <a:xfrm>
            <a:off x="228600" y="6159514"/>
            <a:ext cx="63627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0709C33-E4EE-994A-83CC-78A0076992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66187" y="-2"/>
            <a:ext cx="5345628" cy="6858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8B056E-407B-4745-A26C-5FA6CB54E6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26C6CDAD-BED4-4345-82AB-C10B2109B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5F86DD90-B1D6-EB4D-9491-50EA14DB4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04478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4152">
          <p15:clr>
            <a:srgbClr val="FBAE40"/>
          </p15:clr>
        </p15:guide>
        <p15:guide id="3" orient="horz" pos="3984">
          <p15:clr>
            <a:srgbClr val="FBAE40"/>
          </p15:clr>
        </p15:guide>
        <p15:guide id="4" pos="4320">
          <p15:clr>
            <a:srgbClr val="FBAE40"/>
          </p15:clr>
        </p15:guide>
        <p15:guide id="5">
          <p15:clr>
            <a:srgbClr val="FBAE40"/>
          </p15:clr>
        </p15:guide>
        <p15:guide id="6" pos="1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C3D7D7E-FF8A-9C41-85F6-AB84BA35B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1342022"/>
            <a:ext cx="5734050" cy="45888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EA6F69-07E0-0D46-A2DE-CE490454A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504" y="6288708"/>
            <a:ext cx="567209" cy="450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0E996-7619-F945-BC47-F96CFBAC8A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360" y="6289812"/>
            <a:ext cx="566842" cy="449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E625F7-DF28-CE4D-9DE8-D61C52B808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650" y="6289813"/>
            <a:ext cx="567208" cy="4490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995B4-DCA1-C047-AAF8-2953C175B882}"/>
              </a:ext>
            </a:extLst>
          </p:cNvPr>
          <p:cNvCxnSpPr>
            <a:cxnSpLocks/>
          </p:cNvCxnSpPr>
          <p:nvPr userDrawn="1"/>
        </p:nvCxnSpPr>
        <p:spPr>
          <a:xfrm>
            <a:off x="228600" y="6159514"/>
            <a:ext cx="63627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0709C33-E4EE-994A-83CC-78A0076992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66187" y="-2"/>
            <a:ext cx="5345628" cy="6858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8B056E-407B-4745-A26C-5FA6CB54E6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26C6CDAD-BED4-4345-82AB-C10B2109B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</p:spTree>
    <p:extLst>
      <p:ext uri="{BB962C8B-B14F-4D97-AF65-F5344CB8AC3E}">
        <p14:creationId xmlns:p14="http://schemas.microsoft.com/office/powerpoint/2010/main" val="254133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4152">
          <p15:clr>
            <a:srgbClr val="FBAE40"/>
          </p15:clr>
        </p15:guide>
        <p15:guide id="3" orient="horz" pos="3984">
          <p15:clr>
            <a:srgbClr val="FBAE40"/>
          </p15:clr>
        </p15:guide>
        <p15:guide id="4" pos="4320">
          <p15:clr>
            <a:srgbClr val="FBAE40"/>
          </p15:clr>
        </p15:guide>
        <p15:guide id="5">
          <p15:clr>
            <a:srgbClr val="FBAE40"/>
          </p15:clr>
        </p15:guide>
        <p15:guide id="6" pos="1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9A56F7E-408D-1E46-9786-F3154BF1F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8397A-81BE-F846-B87F-A59523E13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04" y="6288708"/>
            <a:ext cx="567209" cy="450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DB638-66FC-614F-B4A3-08B5BCFF4A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060" y="6289812"/>
            <a:ext cx="566842" cy="4490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26B289-CF83-1A4C-BAC4-52AB9141FC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350" y="6289813"/>
            <a:ext cx="567208" cy="449039"/>
          </a:xfrm>
          <a:prstGeom prst="rect">
            <a:avLst/>
          </a:prstGeom>
        </p:spPr>
      </p:pic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2E5064B1-8383-A644-ADE2-795A928E54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970EEB5-D3B6-6E4D-A5C0-0821E25D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D1D0D-1FBE-BA45-8D07-EBF272CFA918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17729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1BE59DA-B71A-ED49-A09B-46690AE991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7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9A56F7E-408D-1E46-9786-F3154BF1F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8397A-81BE-F846-B87F-A59523E13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04" y="6288708"/>
            <a:ext cx="567209" cy="450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DB638-66FC-614F-B4A3-08B5BCFF4A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060" y="6289812"/>
            <a:ext cx="566842" cy="4490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26B289-CF83-1A4C-BAC4-52AB9141FC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350" y="6289813"/>
            <a:ext cx="567208" cy="449039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970EEB5-D3B6-6E4D-A5C0-0821E25D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D1D0D-1FBE-BA45-8D07-EBF272CFA918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17729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1BE59DA-B71A-ED49-A09B-46690AE991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3942857-6C28-4B49-8A1B-9D4C65399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C5B8F4-E513-6745-B365-3D6A60142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694" y="6289813"/>
            <a:ext cx="567208" cy="44903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0B1ADC2-B167-664E-B661-C4262A9BA0C9}"/>
              </a:ext>
            </a:extLst>
          </p:cNvPr>
          <p:cNvSpPr/>
          <p:nvPr userDrawn="1"/>
        </p:nvSpPr>
        <p:spPr>
          <a:xfrm>
            <a:off x="10905686" y="6153225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020F64B2-AADF-5247-9753-273CD346F5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35FC1EDE-5A0D-3F45-A700-0979C93A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C52276-89DC-8C4D-91D0-31E9D900B232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056062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BF2F2F0-62B9-874A-A85A-14DCD18B80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3942857-6C28-4B49-8A1B-9D4C65399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C5B8F4-E513-6745-B365-3D6A60142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694" y="6289813"/>
            <a:ext cx="567208" cy="44903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0B1ADC2-B167-664E-B661-C4262A9BA0C9}"/>
              </a:ext>
            </a:extLst>
          </p:cNvPr>
          <p:cNvSpPr/>
          <p:nvPr userDrawn="1"/>
        </p:nvSpPr>
        <p:spPr>
          <a:xfrm>
            <a:off x="10905686" y="6153225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35FC1EDE-5A0D-3F45-A700-0979C93A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C52276-89DC-8C4D-91D0-31E9D900B232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056062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BF2F2F0-62B9-874A-A85A-14DCD18B80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4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477C1-9459-454B-8E17-BD528100C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1ADC2-B167-664E-B661-C4262A9BA0C9}"/>
              </a:ext>
            </a:extLst>
          </p:cNvPr>
          <p:cNvSpPr/>
          <p:nvPr userDrawn="1"/>
        </p:nvSpPr>
        <p:spPr>
          <a:xfrm>
            <a:off x="10905686" y="6153225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82D4E2-E7D9-CE42-AD85-6D956DF5A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693" y="6288708"/>
            <a:ext cx="567209" cy="450144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114B4899-7D31-D94C-9B5D-6EF8A1A610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2624F20C-B801-EA4D-99C1-66C2584A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BE5964-0EA4-0F42-BB2A-DB231E50A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32717D-B7AE-4F40-B1F2-5BA8355BAFC8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056062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05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477C1-9459-454B-8E17-BD528100C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1ADC2-B167-664E-B661-C4262A9BA0C9}"/>
              </a:ext>
            </a:extLst>
          </p:cNvPr>
          <p:cNvSpPr/>
          <p:nvPr userDrawn="1"/>
        </p:nvSpPr>
        <p:spPr>
          <a:xfrm>
            <a:off x="10905686" y="6153225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82D4E2-E7D9-CE42-AD85-6D956DF5A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693" y="6288708"/>
            <a:ext cx="567209" cy="450144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2624F20C-B801-EA4D-99C1-66C2584A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BE5964-0EA4-0F42-BB2A-DB231E50A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32717D-B7AE-4F40-B1F2-5BA8355BAFC8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056062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3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FD185C-B2E3-9641-A728-D59F2ACB8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1ADC2-B167-664E-B661-C4262A9BA0C9}"/>
              </a:ext>
            </a:extLst>
          </p:cNvPr>
          <p:cNvSpPr/>
          <p:nvPr userDrawn="1"/>
        </p:nvSpPr>
        <p:spPr>
          <a:xfrm>
            <a:off x="10905686" y="6153225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46421-BA4A-E246-8A38-3281694B5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407" y="6289812"/>
            <a:ext cx="566842" cy="449039"/>
          </a:xfrm>
          <a:prstGeom prst="rect">
            <a:avLst/>
          </a:prstGeom>
        </p:spPr>
      </p:pic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68F4DD23-085F-5B43-A5C9-D25280D21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5042AA2-EDB1-5E4C-902A-F6F5B1D7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6BEF52-63B9-8441-B058-91C680BAD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AAB957-0561-ED49-992B-9C6166DF90D1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056062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C7DF0D14-E310-2644-AA53-ED6DD7038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DCD23-BA8E-DA48-AA25-FE3FAB66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5239691"/>
            <a:ext cx="10096500" cy="1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FD185C-B2E3-9641-A728-D59F2ACB8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1ADC2-B167-664E-B661-C4262A9BA0C9}"/>
              </a:ext>
            </a:extLst>
          </p:cNvPr>
          <p:cNvSpPr/>
          <p:nvPr userDrawn="1"/>
        </p:nvSpPr>
        <p:spPr>
          <a:xfrm>
            <a:off x="10905686" y="6153225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46421-BA4A-E246-8A38-3281694B5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407" y="6289812"/>
            <a:ext cx="566842" cy="449039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5042AA2-EDB1-5E4C-902A-F6F5B1D7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6BEF52-63B9-8441-B058-91C680BAD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" y="6339274"/>
            <a:ext cx="1171634" cy="3691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AAB957-0561-ED49-992B-9C6166DF90D1}"/>
              </a:ext>
            </a:extLst>
          </p:cNvPr>
          <p:cNvCxnSpPr>
            <a:cxnSpLocks/>
          </p:cNvCxnSpPr>
          <p:nvPr userDrawn="1"/>
        </p:nvCxnSpPr>
        <p:spPr>
          <a:xfrm>
            <a:off x="190500" y="6159514"/>
            <a:ext cx="1056062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3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6392766B-BF0B-CF4F-B529-DBDED51F1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AC3DD-5826-ED4B-88F4-16098242B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3190" y="5184912"/>
            <a:ext cx="6045620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4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 Spli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41DA5A6-A1B8-C044-BD38-E57DA9DED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120900"/>
            <a:ext cx="5734050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8CE71F8-4106-3C45-A41D-CEE3DBA0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042" y="0"/>
            <a:ext cx="5345626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6CE594-0809-C34B-9865-D0AD862A8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0268" y="6360269"/>
            <a:ext cx="806850" cy="3739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7F1442-1822-EC49-BCA4-5E5654279C34}"/>
              </a:ext>
            </a:extLst>
          </p:cNvPr>
          <p:cNvSpPr/>
          <p:nvPr userDrawn="1"/>
        </p:nvSpPr>
        <p:spPr>
          <a:xfrm>
            <a:off x="5675201" y="620682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EFE432-DDD4-B742-83B8-A7D9E6A40E0F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52716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C8519DDC-EC95-8F43-819C-6628D7C240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0FCF683-D54E-9248-882F-6142C0361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A53FB25A-7D7B-1D47-8B22-DC54298D4C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166393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4176">
          <p15:clr>
            <a:srgbClr val="FBAE40"/>
          </p15:clr>
        </p15:guide>
        <p15:guide id="3" orient="horz" pos="3984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T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41DA5A6-A1B8-C044-BD38-E57DA9DED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1342022"/>
            <a:ext cx="573405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8CE71F8-4106-3C45-A41D-CEE3DBA0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042" y="0"/>
            <a:ext cx="5345626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6CE594-0809-C34B-9865-D0AD862A8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0268" y="6360269"/>
            <a:ext cx="806850" cy="3739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7F1442-1822-EC49-BCA4-5E5654279C34}"/>
              </a:ext>
            </a:extLst>
          </p:cNvPr>
          <p:cNvSpPr/>
          <p:nvPr userDrawn="1"/>
        </p:nvSpPr>
        <p:spPr>
          <a:xfrm>
            <a:off x="5675201" y="620682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EFE432-DDD4-B742-83B8-A7D9E6A40E0F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52716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C8519DDC-EC95-8F43-819C-6628D7C240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0FCF683-D54E-9248-882F-6142C0361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</p:spTree>
    <p:extLst>
      <p:ext uri="{BB962C8B-B14F-4D97-AF65-F5344CB8AC3E}">
        <p14:creationId xmlns:p14="http://schemas.microsoft.com/office/powerpoint/2010/main" val="256761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4176">
          <p15:clr>
            <a:srgbClr val="FBAE40"/>
          </p15:clr>
        </p15:guide>
        <p15:guide id="3" orient="horz" pos="3984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1A9EA09-618C-B24C-AD49-4A56C4E0E4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98F0-364B-FB48-A81D-0766A23BD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13" y="6360269"/>
            <a:ext cx="806850" cy="3739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F22A86-23AB-3E46-83E5-0D6090C5CF4F}"/>
              </a:ext>
            </a:extLst>
          </p:cNvPr>
          <p:cNvSpPr/>
          <p:nvPr userDrawn="1"/>
        </p:nvSpPr>
        <p:spPr>
          <a:xfrm>
            <a:off x="10737046" y="620682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3F8C2B64-BC14-DC4C-824E-70EA312457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EB23C9D-DED2-2D4C-8AD4-419E77AF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54E1F4-6BB6-214F-B071-E0AB21D186D9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103147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C9143F2-5A62-914A-A4DD-0852C5D40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68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1A9EA09-618C-B24C-AD49-4A56C4E0E4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0445"/>
            <a:ext cx="10515600" cy="459045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98F0-364B-FB48-A81D-0766A23BD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2113" y="6360269"/>
            <a:ext cx="806850" cy="3739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F22A86-23AB-3E46-83E5-0D6090C5CF4F}"/>
              </a:ext>
            </a:extLst>
          </p:cNvPr>
          <p:cNvSpPr/>
          <p:nvPr userDrawn="1"/>
        </p:nvSpPr>
        <p:spPr>
          <a:xfrm>
            <a:off x="10737046" y="620682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EB23C9D-DED2-2D4C-8AD4-419E77AF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54E1F4-6BB6-214F-B071-E0AB21D186D9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103147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C9143F2-5A62-914A-A4DD-0852C5D40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1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looking at a store&#10;&#10;Description automatically generated">
            <a:extLst>
              <a:ext uri="{FF2B5EF4-FFF2-40B4-BE49-F238E27FC236}">
                <a16:creationId xmlns:a16="http://schemas.microsoft.com/office/drawing/2014/main" id="{83B30B72-1788-C341-80BE-A3F8180D2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A05B7-3EBD-084A-A575-4732D0376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7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22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D2B833-26A3-DA4F-A4A8-A8029A0FA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120900"/>
            <a:ext cx="5734050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174EF8-D834-F443-9C7B-9D904393ADB5}"/>
              </a:ext>
            </a:extLst>
          </p:cNvPr>
          <p:cNvSpPr/>
          <p:nvPr userDrawn="1"/>
        </p:nvSpPr>
        <p:spPr>
          <a:xfrm>
            <a:off x="5634102" y="6220680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E736B-34E8-6646-AA3E-330B73335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8467" y="6354887"/>
            <a:ext cx="928255" cy="379287"/>
          </a:xfrm>
          <a:prstGeom prst="rect">
            <a:avLst/>
          </a:prstGeom>
        </p:spPr>
      </p:pic>
      <p:pic>
        <p:nvPicPr>
          <p:cNvPr id="4" name="Picture 3" descr="A group of people on a boat&#10;&#10;Description automatically generated">
            <a:extLst>
              <a:ext uri="{FF2B5EF4-FFF2-40B4-BE49-F238E27FC236}">
                <a16:creationId xmlns:a16="http://schemas.microsoft.com/office/drawing/2014/main" id="{DD836643-B47B-1541-A56C-1005A65FE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042" y="0"/>
            <a:ext cx="5345626" cy="685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FF6C64-0E0C-F34E-B06E-B05DC2A35A9E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52716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2BA5B1C-D072-654A-97E8-C746BE5A31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72E3F7B-269E-0D4E-AF8C-4E1CD81BD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E4CBE41-818C-0743-A22B-C4CF36E92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342022"/>
            <a:ext cx="5734050" cy="533078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996210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4152">
          <p15:clr>
            <a:srgbClr val="FBAE40"/>
          </p15:clr>
        </p15:guide>
        <p15:guide id="3" orient="horz" pos="39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D2B833-26A3-DA4F-A4A8-A8029A0FA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1342022"/>
            <a:ext cx="573405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174EF8-D834-F443-9C7B-9D904393ADB5}"/>
              </a:ext>
            </a:extLst>
          </p:cNvPr>
          <p:cNvSpPr/>
          <p:nvPr userDrawn="1"/>
        </p:nvSpPr>
        <p:spPr>
          <a:xfrm>
            <a:off x="5634102" y="6220680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E736B-34E8-6646-AA3E-330B73335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8467" y="6354887"/>
            <a:ext cx="928255" cy="379287"/>
          </a:xfrm>
          <a:prstGeom prst="rect">
            <a:avLst/>
          </a:prstGeom>
        </p:spPr>
      </p:pic>
      <p:pic>
        <p:nvPicPr>
          <p:cNvPr id="4" name="Picture 3" descr="A group of people on a boat&#10;&#10;Description automatically generated">
            <a:extLst>
              <a:ext uri="{FF2B5EF4-FFF2-40B4-BE49-F238E27FC236}">
                <a16:creationId xmlns:a16="http://schemas.microsoft.com/office/drawing/2014/main" id="{DD836643-B47B-1541-A56C-1005A65FE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042" y="0"/>
            <a:ext cx="5345626" cy="685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FF6C64-0E0C-F34E-B06E-B05DC2A35A9E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527165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2BA5B1C-D072-654A-97E8-C746BE5A31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72E3F7B-269E-0D4E-AF8C-4E1CD81BD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65125"/>
            <a:ext cx="5734050" cy="8032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Header Example</a:t>
            </a:r>
          </a:p>
        </p:txBody>
      </p:sp>
    </p:spTree>
    <p:extLst>
      <p:ext uri="{BB962C8B-B14F-4D97-AF65-F5344CB8AC3E}">
        <p14:creationId xmlns:p14="http://schemas.microsoft.com/office/powerpoint/2010/main" val="250773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4152">
          <p15:clr>
            <a:srgbClr val="FBAE40"/>
          </p15:clr>
        </p15:guide>
        <p15:guide id="3" orient="horz" pos="39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332587-F791-2D4C-92FE-79880F4D1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22A86-23AB-3E46-83E5-0D6090C5CF4F}"/>
              </a:ext>
            </a:extLst>
          </p:cNvPr>
          <p:cNvSpPr/>
          <p:nvPr userDrawn="1"/>
        </p:nvSpPr>
        <p:spPr>
          <a:xfrm>
            <a:off x="10696210" y="620682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3C15A-85FF-9940-A6E8-23F951E2D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0575" y="6354887"/>
            <a:ext cx="928255" cy="379287"/>
          </a:xfrm>
          <a:prstGeom prst="rect">
            <a:avLst/>
          </a:prstGeom>
        </p:spPr>
      </p:pic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793F3F90-472A-734E-BF6E-E67567430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BB71E96-C047-E44B-B958-6A9B0152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3722BE-C051-2345-B114-BAF78B9348B1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103147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3537E354-3CE9-3644-BC8E-76F6AD40D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front, standing&#10;&#10;Description automatically generated">
            <a:extLst>
              <a:ext uri="{FF2B5EF4-FFF2-40B4-BE49-F238E27FC236}">
                <a16:creationId xmlns:a16="http://schemas.microsoft.com/office/drawing/2014/main" id="{DA716637-1722-C146-B6D8-2A402F862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4925B8-C716-7F48-8295-E1579A5AF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5239691"/>
            <a:ext cx="10096500" cy="1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3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332587-F791-2D4C-92FE-79880F4D1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0F9A7-33B5-FE47-9BD6-C320123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22A86-23AB-3E46-83E5-0D6090C5CF4F}"/>
              </a:ext>
            </a:extLst>
          </p:cNvPr>
          <p:cNvSpPr/>
          <p:nvPr userDrawn="1"/>
        </p:nvSpPr>
        <p:spPr>
          <a:xfrm>
            <a:off x="10696210" y="620682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3C15A-85FF-9940-A6E8-23F951E2D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0575" y="6354887"/>
            <a:ext cx="928255" cy="379287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BB71E96-C047-E44B-B958-6A9B0152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3722BE-C051-2345-B114-BAF78B9348B1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103147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3537E354-3CE9-3644-BC8E-76F6AD40D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3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-FIRST Content-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52CA6C-9EA8-FB4E-92AA-5FC601A1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034" y="6498877"/>
            <a:ext cx="549933" cy="20991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A5E2F65-48A0-F947-85E9-366D67D6C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563" y="960120"/>
            <a:ext cx="11630085" cy="5008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39A494D-5EC6-FA43-B5B7-FF3046B7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880"/>
            <a:ext cx="11630085" cy="7626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DAD4EF-4E94-F648-9E69-3C75853A5F81}"/>
              </a:ext>
            </a:extLst>
          </p:cNvPr>
          <p:cNvCxnSpPr>
            <a:cxnSpLocks/>
          </p:cNvCxnSpPr>
          <p:nvPr userDrawn="1"/>
        </p:nvCxnSpPr>
        <p:spPr>
          <a:xfrm>
            <a:off x="0" y="6163056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9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58692208-670A-4141-A23E-CC78E0640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740171"/>
            <a:ext cx="10096499" cy="971671"/>
          </a:xfrm>
        </p:spPr>
        <p:txBody>
          <a:bodyPr anchor="b"/>
          <a:lstStyle>
            <a:lvl1pPr algn="l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803917"/>
            <a:ext cx="10096499" cy="541338"/>
          </a:xfrm>
        </p:spPr>
        <p:txBody>
          <a:bodyPr>
            <a:normAutofit/>
          </a:bodyPr>
          <a:lstStyle>
            <a:lvl1pPr marL="0" indent="0" algn="l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4925B8-C716-7F48-8295-E1579A5AF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5239691"/>
            <a:ext cx="10096500" cy="1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86314A98-28C7-E54D-B01E-D620BD1AB4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07151-3719-9247-B0BD-627712FF72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48" y="5196712"/>
            <a:ext cx="10096499" cy="120315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E8C2D4-E799-E54A-8E7B-5F629DD08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749" y="2122657"/>
            <a:ext cx="10096499" cy="971671"/>
          </a:xfrm>
        </p:spPr>
        <p:txBody>
          <a:bodyPr anchor="b"/>
          <a:lstStyle>
            <a:lvl1pPr algn="ctr">
              <a:defRPr sz="60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37C12A-4DC6-8642-8A4E-3D4EE09EF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749" y="3186403"/>
            <a:ext cx="10096499" cy="541338"/>
          </a:xfrm>
        </p:spPr>
        <p:txBody>
          <a:bodyPr>
            <a:normAutofit/>
          </a:bodyPr>
          <a:lstStyle>
            <a:lvl1pPr marL="0" indent="0" algn="ctr">
              <a:buNone/>
              <a:defRPr sz="35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3255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380AF0-9A45-E942-9998-23FE400AB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40E1FD9-A986-454C-AD96-3D38A735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2941728-C9BB-9B49-BAE3-5BE27D69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D8E9D23-E72D-C640-AE73-FBF2B781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BFB143-1085-6D4C-9309-D466422E5450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116967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5EDF3046-ADDB-504F-8343-82EF38376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  <p15:guide id="3" pos="7512">
          <p15:clr>
            <a:srgbClr val="FBAE40"/>
          </p15:clr>
        </p15:guide>
        <p15:guide id="4">
          <p15:clr>
            <a:srgbClr val="FBAE40"/>
          </p15:clr>
        </p15:guide>
        <p15:guide id="5" pos="1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380AF0-9A45-E942-9998-23FE400AB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42022"/>
            <a:ext cx="10515600" cy="458887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40E1FD9-A986-454C-AD96-3D38A735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D8E9D23-E72D-C640-AE73-FBF2B781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BFB143-1085-6D4C-9309-D466422E5450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116967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5EDF3046-ADDB-504F-8343-82EF38376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  <p15:guide id="3" pos="7512">
          <p15:clr>
            <a:srgbClr val="FBAE40"/>
          </p15:clr>
        </p15:guide>
        <p15:guide id="4">
          <p15:clr>
            <a:srgbClr val="FBAE40"/>
          </p15:clr>
        </p15:guide>
        <p15:guide id="5" pos="1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 Content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5998320-FDA5-5F48-8D7D-CC0385E7A8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19313"/>
            <a:ext cx="10515600" cy="38100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6337A-6C3B-7249-8EA3-F0DA1EE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70" y="6514400"/>
            <a:ext cx="381000" cy="27315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E6BEBE3-5FB4-B249-8431-073478596E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8DB09A-8288-874D-A995-2DF22DBA5BE2}"/>
              </a:ext>
            </a:extLst>
          </p:cNvPr>
          <p:cNvCxnSpPr>
            <a:cxnSpLocks/>
          </p:cNvCxnSpPr>
          <p:nvPr userDrawn="1"/>
        </p:nvCxnSpPr>
        <p:spPr>
          <a:xfrm>
            <a:off x="228600" y="6233945"/>
            <a:ext cx="81811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AFFB90A3-6FA1-9C4D-97AF-1029DC57C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329" y="6192822"/>
            <a:ext cx="3172246" cy="55086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9B9B930-C119-9840-8D3E-6C2D2FCDF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4" y="6360269"/>
            <a:ext cx="1304089" cy="39380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75B8FB3C-967F-FB4B-B141-9D5BAE9B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05B08347-DD57-754D-A552-902E1B8B8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42022"/>
            <a:ext cx="10515600" cy="533078"/>
          </a:xfrm>
        </p:spPr>
        <p:txBody>
          <a:bodyPr>
            <a:normAutofit/>
          </a:bodyPr>
          <a:lstStyle>
            <a:lvl1pPr marL="0" indent="0">
              <a:buNone/>
              <a:defRPr sz="32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719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144">
          <p15:clr>
            <a:srgbClr val="FBAE40"/>
          </p15:clr>
        </p15:guide>
        <p15:guide id="4" pos="7680">
          <p15:clr>
            <a:srgbClr val="FBAE40"/>
          </p15:clr>
        </p15:guide>
        <p15:guide id="5" pos="75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D1D9E-C145-8E44-800E-30D81FEF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a Title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7016-12BE-A24A-BDE9-7920E5D5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0900"/>
            <a:ext cx="10515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7435-E6EE-7B42-B9B2-D84E6C2C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EC7F-22EC-0448-980E-B214BA4A21D7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25CA-C286-9441-9C05-7B0F6DC50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9B22-3B2E-9943-8AF2-DEC47B056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EBE3-5FB4-B249-8431-0734785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3838" r:id="rId36"/>
    <p:sldLayoutId id="2147483839" r:id="rId37"/>
    <p:sldLayoutId id="2147483840" r:id="rId38"/>
    <p:sldLayoutId id="2147483841" r:id="rId39"/>
    <p:sldLayoutId id="2147483842" r:id="rId40"/>
    <p:sldLayoutId id="2147483843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990FF8-1B8C-4F35-9FAE-2A92CA6FC1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/>
              <a:t>See Something, Say Something</a:t>
            </a:r>
          </a:p>
          <a:p>
            <a:pPr lvl="1"/>
            <a:r>
              <a:rPr lang="en-US" sz="2800"/>
              <a:t>If you see something unusual, worrying, or not safe during the event, or if something or someone makes you feel uncomfortable, tell Pit Admin or other event staff. </a:t>
            </a:r>
          </a:p>
          <a:p>
            <a:r>
              <a:rPr lang="en-US" sz="3900"/>
              <a:t>In case of emergency</a:t>
            </a:r>
          </a:p>
          <a:p>
            <a:pPr lvl="1"/>
            <a:r>
              <a:rPr lang="en-US" sz="2800"/>
              <a:t>Every emergency is different - listen for public announcements and follow instructions in a calm manner.</a:t>
            </a:r>
          </a:p>
          <a:p>
            <a:pPr lvl="1"/>
            <a:r>
              <a:rPr lang="en-US" sz="2800"/>
              <a:t>Know where your team plans to meet if there is an evacuation or need to take shelter.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D5B75-16A8-9336-D22A-7E3AE60C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Event Safety &amp; Security</a:t>
            </a:r>
          </a:p>
        </p:txBody>
      </p:sp>
    </p:spTree>
    <p:extLst>
      <p:ext uri="{BB962C8B-B14F-4D97-AF65-F5344CB8AC3E}">
        <p14:creationId xmlns:p14="http://schemas.microsoft.com/office/powerpoint/2010/main" val="17083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de5b3-8c33-4247-8878-9c32321f0cdb">
      <Terms xmlns="http://schemas.microsoft.com/office/infopath/2007/PartnerControls"/>
    </lcf76f155ced4ddcb4097134ff3c332f>
    <TaxCatchAll xmlns="11ee94a4-8594-4770-a264-2b6db17173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0671E358EC24EBADA760C2A19105D" ma:contentTypeVersion="13" ma:contentTypeDescription="Create a new document." ma:contentTypeScope="" ma:versionID="c604c4c283e401b7e90dba043fffeccd">
  <xsd:schema xmlns:xsd="http://www.w3.org/2001/XMLSchema" xmlns:xs="http://www.w3.org/2001/XMLSchema" xmlns:p="http://schemas.microsoft.com/office/2006/metadata/properties" xmlns:ns2="b05de5b3-8c33-4247-8878-9c32321f0cdb" xmlns:ns3="11ee94a4-8594-4770-a264-2b6db1717308" targetNamespace="http://schemas.microsoft.com/office/2006/metadata/properties" ma:root="true" ma:fieldsID="07603c9896d6401835f0a1e10696b852" ns2:_="" ns3:_="">
    <xsd:import namespace="b05de5b3-8c33-4247-8878-9c32321f0cdb"/>
    <xsd:import namespace="11ee94a4-8594-4770-a264-2b6db171730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de5b3-8c33-4247-8878-9c32321f0cd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e94a4-8594-4770-a264-2b6db171730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427cbbd-a956-4532-b3dd-e3dac10a5b0f}" ma:internalName="TaxCatchAll" ma:showField="CatchAllData" ma:web="11ee94a4-8594-4770-a264-2b6db1717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EA152C-88A6-481C-A67C-C507E8B61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7CBB4-9D0E-4CA0-8E2E-000DB1E5E470}">
  <ds:schemaRefs>
    <ds:schemaRef ds:uri="11ee94a4-8594-4770-a264-2b6db1717308"/>
    <ds:schemaRef ds:uri="b05de5b3-8c33-4247-8878-9c32321f0c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E54339-20BB-47BA-BA39-084DD4499AA0}">
  <ds:schemaRefs>
    <ds:schemaRef ds:uri="11ee94a4-8594-4770-a264-2b6db1717308"/>
    <ds:schemaRef ds:uri="b05de5b3-8c33-4247-8878-9c32321f0c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Event Safety &amp; Security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revision>1</cp:revision>
  <cp:lastPrinted>2022-01-17T04:51:50Z</cp:lastPrinted>
  <dcterms:created xsi:type="dcterms:W3CDTF">2020-04-21T20:33:01Z</dcterms:created>
  <dcterms:modified xsi:type="dcterms:W3CDTF">2023-10-05T19:00:44Z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0x0101001F5B5EA80F8E4343908B2D13B58894DB</vt:lpwstr>
  </property>
</Properties>
</file>