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4"/>
  </p:sldMasterIdLst>
  <p:notesMasterIdLst>
    <p:notesMasterId r:id="rId7"/>
  </p:notesMasterIdLst>
  <p:sldIdLst>
    <p:sldId id="256" r:id="rId5"/>
    <p:sldId id="257" r:id="rId6"/>
  </p:sldIdLst>
  <p:sldSz cx="10688638" cy="7562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5"/>
    <p:restoredTop sz="94694"/>
  </p:normalViewPr>
  <p:slideViewPr>
    <p:cSldViewPr snapToGrid="0" snapToObjects="1">
      <p:cViewPr varScale="1">
        <p:scale>
          <a:sx n="58" d="100"/>
          <a:sy n="58" d="100"/>
        </p:scale>
        <p:origin x="120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CFD02-6D21-6B42-A6C0-170095467AF6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143000"/>
            <a:ext cx="43592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8F57-3BD0-964E-BB1D-BE7F042A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1237717"/>
            <a:ext cx="9085342" cy="2632992"/>
          </a:xfrm>
        </p:spPr>
        <p:txBody>
          <a:bodyPr anchor="b"/>
          <a:lstStyle>
            <a:lvl1pPr algn="ctr">
              <a:defRPr sz="66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080" y="3972247"/>
            <a:ext cx="8016479" cy="1825938"/>
          </a:xfrm>
        </p:spPr>
        <p:txBody>
          <a:bodyPr/>
          <a:lstStyle>
            <a:lvl1pPr marL="0" indent="0" algn="ctr">
              <a:buNone/>
              <a:defRPr sz="2647"/>
            </a:lvl1pPr>
            <a:lvl2pPr marL="504200" indent="0" algn="ctr">
              <a:buNone/>
              <a:defRPr sz="2206"/>
            </a:lvl2pPr>
            <a:lvl3pPr marL="1008400" indent="0" algn="ctr">
              <a:buNone/>
              <a:defRPr sz="1985"/>
            </a:lvl3pPr>
            <a:lvl4pPr marL="1512600" indent="0" algn="ctr">
              <a:buNone/>
              <a:defRPr sz="1764"/>
            </a:lvl4pPr>
            <a:lvl5pPr marL="2016801" indent="0" algn="ctr">
              <a:buNone/>
              <a:defRPr sz="1764"/>
            </a:lvl5pPr>
            <a:lvl6pPr marL="2521001" indent="0" algn="ctr">
              <a:buNone/>
              <a:defRPr sz="1764"/>
            </a:lvl6pPr>
            <a:lvl7pPr marL="3025201" indent="0" algn="ctr">
              <a:buNone/>
              <a:defRPr sz="1764"/>
            </a:lvl7pPr>
            <a:lvl8pPr marL="3529401" indent="0" algn="ctr">
              <a:buNone/>
              <a:defRPr sz="1764"/>
            </a:lvl8pPr>
            <a:lvl9pPr marL="4033601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7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9057" y="402652"/>
            <a:ext cx="2304738" cy="64091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4844" y="402652"/>
            <a:ext cx="6780605" cy="64091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51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48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278" y="1885463"/>
            <a:ext cx="9218950" cy="3145935"/>
          </a:xfrm>
        </p:spPr>
        <p:txBody>
          <a:bodyPr anchor="b"/>
          <a:lstStyle>
            <a:lvl1pPr>
              <a:defRPr sz="66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278" y="5061159"/>
            <a:ext cx="9218950" cy="1654373"/>
          </a:xfrm>
        </p:spPr>
        <p:txBody>
          <a:bodyPr/>
          <a:lstStyle>
            <a:lvl1pPr marL="0" indent="0">
              <a:buNone/>
              <a:defRPr sz="2647">
                <a:solidFill>
                  <a:schemeClr val="tx1"/>
                </a:solidFill>
              </a:defRPr>
            </a:lvl1pPr>
            <a:lvl2pPr marL="504200" indent="0">
              <a:buNone/>
              <a:defRPr sz="2206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3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4844" y="2013259"/>
            <a:ext cx="4542671" cy="4798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123" y="2013259"/>
            <a:ext cx="4542671" cy="4798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6" y="402654"/>
            <a:ext cx="9218950" cy="1461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237" y="1853949"/>
            <a:ext cx="4521794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237" y="2762541"/>
            <a:ext cx="4521794" cy="4063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1124" y="1853949"/>
            <a:ext cx="4544063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1124" y="2762541"/>
            <a:ext cx="4544063" cy="4063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55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0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7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6" y="504190"/>
            <a:ext cx="3447364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4063" y="1088912"/>
            <a:ext cx="5411123" cy="5374525"/>
          </a:xfrm>
        </p:spPr>
        <p:txBody>
          <a:bodyPr/>
          <a:lstStyle>
            <a:lvl1pPr>
              <a:defRPr sz="3529"/>
            </a:lvl1pPr>
            <a:lvl2pPr>
              <a:defRPr sz="3088"/>
            </a:lvl2pPr>
            <a:lvl3pPr>
              <a:defRPr sz="2647"/>
            </a:lvl3pPr>
            <a:lvl4pPr>
              <a:defRPr sz="2206"/>
            </a:lvl4pPr>
            <a:lvl5pPr>
              <a:defRPr sz="2206"/>
            </a:lvl5pPr>
            <a:lvl6pPr>
              <a:defRPr sz="2206"/>
            </a:lvl6pPr>
            <a:lvl7pPr>
              <a:defRPr sz="2206"/>
            </a:lvl7pPr>
            <a:lvl8pPr>
              <a:defRPr sz="2206"/>
            </a:lvl8pPr>
            <a:lvl9pPr>
              <a:defRPr sz="22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236" y="2268855"/>
            <a:ext cx="3447364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8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6" y="504190"/>
            <a:ext cx="3447364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4063" y="1088912"/>
            <a:ext cx="5411123" cy="5374525"/>
          </a:xfrm>
        </p:spPr>
        <p:txBody>
          <a:bodyPr anchor="t"/>
          <a:lstStyle>
            <a:lvl1pPr marL="0" indent="0">
              <a:buNone/>
              <a:defRPr sz="3529"/>
            </a:lvl1pPr>
            <a:lvl2pPr marL="504200" indent="0">
              <a:buNone/>
              <a:defRPr sz="3088"/>
            </a:lvl2pPr>
            <a:lvl3pPr marL="1008400" indent="0">
              <a:buNone/>
              <a:defRPr sz="2647"/>
            </a:lvl3pPr>
            <a:lvl4pPr marL="1512600" indent="0">
              <a:buNone/>
              <a:defRPr sz="2206"/>
            </a:lvl4pPr>
            <a:lvl5pPr marL="2016801" indent="0">
              <a:buNone/>
              <a:defRPr sz="2206"/>
            </a:lvl5pPr>
            <a:lvl6pPr marL="2521001" indent="0">
              <a:buNone/>
              <a:defRPr sz="2206"/>
            </a:lvl6pPr>
            <a:lvl7pPr marL="3025201" indent="0">
              <a:buNone/>
              <a:defRPr sz="2206"/>
            </a:lvl7pPr>
            <a:lvl8pPr marL="3529401" indent="0">
              <a:buNone/>
              <a:defRPr sz="2206"/>
            </a:lvl8pPr>
            <a:lvl9pPr marL="4033601" indent="0">
              <a:buNone/>
              <a:defRPr sz="220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236" y="2268855"/>
            <a:ext cx="3447364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8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4844" y="402654"/>
            <a:ext cx="9218950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844" y="2013259"/>
            <a:ext cx="9218950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4844" y="7009643"/>
            <a:ext cx="2404944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0612" y="7009643"/>
            <a:ext cx="36074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8850" y="7009643"/>
            <a:ext cx="2404944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defTabSz="1008400" rtl="0" eaLnBrk="1" latinLnBrk="0" hangingPunct="1">
        <a:lnSpc>
          <a:spcPct val="90000"/>
        </a:lnSpc>
        <a:spcBef>
          <a:spcPct val="0"/>
        </a:spcBef>
        <a:buNone/>
        <a:defRPr sz="48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100" indent="-252100" algn="l" defTabSz="100840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8" kern="1200">
          <a:solidFill>
            <a:schemeClr val="tx1"/>
          </a:solidFill>
          <a:latin typeface="+mn-lt"/>
          <a:ea typeface="+mn-ea"/>
          <a:cs typeface="+mn-cs"/>
        </a:defRPr>
      </a:lvl1pPr>
      <a:lvl2pPr marL="7563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7" kern="1200">
          <a:solidFill>
            <a:schemeClr val="tx1"/>
          </a:solidFill>
          <a:latin typeface="+mn-lt"/>
          <a:ea typeface="+mn-ea"/>
          <a:cs typeface="+mn-cs"/>
        </a:defRPr>
      </a:lvl2pPr>
      <a:lvl3pPr marL="12605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6" kern="1200">
          <a:solidFill>
            <a:schemeClr val="tx1"/>
          </a:solidFill>
          <a:latin typeface="+mn-lt"/>
          <a:ea typeface="+mn-ea"/>
          <a:cs typeface="+mn-cs"/>
        </a:defRPr>
      </a:lvl3pPr>
      <a:lvl4pPr marL="1764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9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31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73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15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5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49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867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db59ae1-5a31-43a4-b973-cb3a37006d0a">
      <Terms xmlns="http://schemas.microsoft.com/office/infopath/2007/PartnerControls"/>
    </lcf76f155ced4ddcb4097134ff3c332f>
    <TaxCatchAll xmlns="89f18ac3-ee13-4990-9908-0c061c07acfa" xsi:nil="true"/>
    <Date xmlns="7db59ae1-5a31-43a4-b973-cb3a37006d0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7BA48227E5224E8911F905A9588E32" ma:contentTypeVersion="16" ma:contentTypeDescription="Create a new document." ma:contentTypeScope="" ma:versionID="57bd075163536143f1af634c3e22667a">
  <xsd:schema xmlns:xsd="http://www.w3.org/2001/XMLSchema" xmlns:xs="http://www.w3.org/2001/XMLSchema" xmlns:p="http://schemas.microsoft.com/office/2006/metadata/properties" xmlns:ns2="7db59ae1-5a31-43a4-b973-cb3a37006d0a" xmlns:ns3="89f18ac3-ee13-4990-9908-0c061c07acfa" targetNamespace="http://schemas.microsoft.com/office/2006/metadata/properties" ma:root="true" ma:fieldsID="0836bfa682743f9c78943857e4da7664" ns2:_="" ns3:_="">
    <xsd:import namespace="7db59ae1-5a31-43a4-b973-cb3a37006d0a"/>
    <xsd:import namespace="89f18ac3-ee13-4990-9908-0c061c07ac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b59ae1-5a31-43a4-b973-cb3a37006d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Date" ma:index="23" nillable="true" ma:displayName="Date" ma:format="DateTime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f18ac3-ee13-4990-9908-0c061c07acfa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968424f8-9f02-4ae0-befe-2806e3d2431d}" ma:internalName="TaxCatchAll" ma:showField="CatchAllData" ma:web="89f18ac3-ee13-4990-9908-0c061c07ac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0CA2DE-AFA3-439C-9C8E-D36E2723B0D5}">
  <ds:schemaRefs>
    <ds:schemaRef ds:uri="http://schemas.microsoft.com/office/2006/metadata/properties"/>
    <ds:schemaRef ds:uri="http://schemas.microsoft.com/office/infopath/2007/PartnerControls"/>
    <ds:schemaRef ds:uri="7caf78fb-f71c-4a6f-8d9d-8e46613456e0"/>
    <ds:schemaRef ds:uri="0bfdc619-4bd5-4a26-8e37-4be4446dc23a"/>
  </ds:schemaRefs>
</ds:datastoreItem>
</file>

<file path=customXml/itemProps2.xml><?xml version="1.0" encoding="utf-8"?>
<ds:datastoreItem xmlns:ds="http://schemas.openxmlformats.org/officeDocument/2006/customXml" ds:itemID="{FD17A861-66B2-4DD0-889B-C5CA33E445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FED7D7-B285-48A5-A5D9-B7A9C0BAD2D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Kraynik</dc:creator>
  <cp:lastModifiedBy>Marissa Hale</cp:lastModifiedBy>
  <cp:revision>13</cp:revision>
  <dcterms:created xsi:type="dcterms:W3CDTF">2022-05-31T18:32:21Z</dcterms:created>
  <dcterms:modified xsi:type="dcterms:W3CDTF">2024-10-16T14:11:53Z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0x010100D77BA48227E5224E8911F905A9588E32</vt:lpwstr>
  </property>
</Properties>
</file>