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89" r:id="rId5"/>
    <p:sldId id="290" r:id="rId6"/>
    <p:sldId id="410" r:id="rId7"/>
    <p:sldId id="287" r:id="rId8"/>
    <p:sldId id="288" r:id="rId9"/>
    <p:sldId id="281" r:id="rId10"/>
    <p:sldId id="286" r:id="rId11"/>
    <p:sldId id="284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58D40-CA32-4E2E-A33B-1340D1D8866B}" v="2" dt="2020-12-16T01:01:11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/>
    <p:restoredTop sz="96327"/>
  </p:normalViewPr>
  <p:slideViewPr>
    <p:cSldViewPr snapToGrid="0" snapToObjects="1">
      <p:cViewPr varScale="1">
        <p:scale>
          <a:sx n="81" d="100"/>
          <a:sy n="81" d="100"/>
        </p:scale>
        <p:origin x="859" y="45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46A625-A699-8146-B1EC-AD3911B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" y="0"/>
            <a:ext cx="9142514" cy="68591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l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l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163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431591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B375D-E9AC-F74F-9547-C4E3B1C07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783DE5F-FA27-C947-8F3B-D58816221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8D2D575-FED2-7A4B-9D93-E1A5AF56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A5253B-966D-5740-8D64-97195692D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Example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9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5760" userDrawn="1">
          <p15:clr>
            <a:srgbClr val="FBAE40"/>
          </p15:clr>
        </p15:guide>
        <p15:guide id="5" pos="56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520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054C8D7-8B56-5144-8673-F8E05FFA6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48" y="0"/>
            <a:ext cx="4132613" cy="685800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624270F-D211-8945-B722-3DCD4A3D2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87118A1-AF1D-E749-93B2-605B63A6A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30E79E-11D8-4242-869F-F180954F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233420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048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629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432607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person, man, boy, child&#10;&#10;Description automatically generated">
            <a:extLst>
              <a:ext uri="{FF2B5EF4-FFF2-40B4-BE49-F238E27FC236}">
                <a16:creationId xmlns:a16="http://schemas.microsoft.com/office/drawing/2014/main" id="{FE8B0E00-B69A-C44F-8C68-EADD8546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82C88F-7666-274A-BDC2-114AC222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5AAF13-D01E-F44C-B49D-74EC4B6C4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125EE1-2060-344C-BF2E-99D1B900E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140693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  <p15:guide id="3" pos="27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l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l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4530" y="5512080"/>
            <a:ext cx="2694941" cy="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l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l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7624" y="5641630"/>
            <a:ext cx="2282190" cy="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F6F20-F848-DB40-8DA0-0987DC399D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6193" y="5486454"/>
            <a:ext cx="3971087" cy="10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irl sitting on a table&#10;&#10;Description automatically generated">
            <a:extLst>
              <a:ext uri="{FF2B5EF4-FFF2-40B4-BE49-F238E27FC236}">
                <a16:creationId xmlns:a16="http://schemas.microsoft.com/office/drawing/2014/main" id="{7C80CD5D-3A4C-C245-A099-FFB3D35C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F22EC-9664-A64A-9E1D-9B596EE72190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462881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C7DCC-A3D2-5745-943D-BB500C27C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4F916-BB50-8E4B-B980-844F0A5373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37919" y="6288708"/>
            <a:ext cx="567209" cy="450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9BB98-B5D9-FD4D-A9B7-A46046DC3C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775" y="6289812"/>
            <a:ext cx="566842" cy="44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8FD695-7368-F74F-A96C-1D6C2EB4799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33065" y="6289813"/>
            <a:ext cx="567208" cy="449039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ACF38-2E26-AD4A-85B8-9D81426E6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06998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5EBEBE3-32A2-3C42-B4C1-9DDFBAEDC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CDA0C67-0D8E-C541-A589-A6B786712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120491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87727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2194A-C2C7-D346-B573-EA1DEFD4BA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9199" y="6288708"/>
            <a:ext cx="567209" cy="45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83CE0-34B8-7D40-AFBF-6AD24461EB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055" y="6289812"/>
            <a:ext cx="566842" cy="44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F00E-80D8-5D4C-8E65-67C41ED58F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4345" y="6289813"/>
            <a:ext cx="567208" cy="44903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2FECD85-B06E-0645-8F2F-1286F6E9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5ECF86C-28F9-2C49-9A2E-EAAB44D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00856B-D2C0-EE4A-B31E-4CA8A8334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25865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13791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1049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9B386-C6A8-8B40-AE60-3A1F71C51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l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l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B96C312-9228-F146-9D4D-ED3900020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C7D3B-293E-F844-ACC7-2EDE6C923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190" y="5184912"/>
            <a:ext cx="6045620" cy="11650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l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l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31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6ADDC-C5CE-D145-9B24-4927989ED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7B5E5A-8C74-4F43-906F-1C950295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286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8BDC1-04F1-E147-A19E-F0708D7C4AE0}"/>
              </a:ext>
            </a:extLst>
          </p:cNvPr>
          <p:cNvSpPr/>
          <p:nvPr userDrawn="1"/>
        </p:nvSpPr>
        <p:spPr>
          <a:xfrm>
            <a:off x="385780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D5DBD5-1D44-A349-997C-B8B186AF1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D62BA6-9822-1742-8046-63189E63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E1C05B-7DEB-6B4A-B702-88ECD0BB3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402650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469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F282-9FFB-8343-9583-E56497D9A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94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0252-F820-DB47-845D-2D64213173B5}"/>
              </a:ext>
            </a:extLst>
          </p:cNvPr>
          <p:cNvSpPr/>
          <p:nvPr userDrawn="1"/>
        </p:nvSpPr>
        <p:spPr>
          <a:xfrm>
            <a:off x="779988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7380B0-7C21-8241-AA1C-D36A47093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CF55798-5B07-BC47-AF64-590FB38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2FD4638-C49D-8B48-A189-9195A84D0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337189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553D7561-24EC-CA46-8738-D6F0A5CB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l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l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A6731-E8CF-354D-A9B3-4C8279C8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3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people&#10;&#10;Description automatically generated">
            <a:extLst>
              <a:ext uri="{FF2B5EF4-FFF2-40B4-BE49-F238E27FC236}">
                <a16:creationId xmlns:a16="http://schemas.microsoft.com/office/drawing/2014/main" id="{6ACECBEB-E200-5C48-BD42-BCA9AD284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310FE-A61B-8440-BF86-3883B3A76181}"/>
              </a:ext>
            </a:extLst>
          </p:cNvPr>
          <p:cNvSpPr/>
          <p:nvPr userDrawn="1"/>
        </p:nvSpPr>
        <p:spPr>
          <a:xfrm>
            <a:off x="385610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EFEB-E8F2-814A-919E-471B2CA9B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046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D9B68-9D04-0F44-8881-B4385DCBE5E2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994B31E-674E-9342-937C-035E48EA8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82B953B-2758-3B46-921D-4E4EB5C3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B5A34C5-15AB-9948-9572-30DBEA0E4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257677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DF4A-4D15-AE46-BCF3-490865FEB3D0}"/>
              </a:ext>
            </a:extLst>
          </p:cNvPr>
          <p:cNvSpPr/>
          <p:nvPr userDrawn="1"/>
        </p:nvSpPr>
        <p:spPr>
          <a:xfrm>
            <a:off x="774738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C3726-FAD5-7C44-94E3-C4E81D788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74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3884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9735B6C-CF20-9E43-BC94-65F0C1B34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4819B2A-8C28-D84D-BF09-2EE0365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C6DBA-7784-2C40-A0FD-B5E5C80AE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17646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9DED77A-CA14-A247-870A-C5C8EA6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l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l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re, people, man&#10;&#10;Description automatically generated">
            <a:extLst>
              <a:ext uri="{FF2B5EF4-FFF2-40B4-BE49-F238E27FC236}">
                <a16:creationId xmlns:a16="http://schemas.microsoft.com/office/drawing/2014/main" id="{ECD47285-B1D5-EF41-B498-C70FA4779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l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l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FABAD6A-6588-E541-8FD5-DD8A3BFB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l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l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FFEBD19-C7F9-364D-AC14-202929C8DA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99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50504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56879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A6D01-5E9C-DE46-94F8-EDAC89A95C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7624" y="5533408"/>
            <a:ext cx="7928752" cy="9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878240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015FCC8-578F-F448-956B-12F9CC61C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0870A3B-A479-304E-9979-5AE06B0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BA1346-FCA4-6645-AD56-6D0F731B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233711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19DE0D-8BCD-E84C-964A-F2259FACA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52243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36321" y="6193049"/>
            <a:ext cx="3172246" cy="55086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555E7D4-A808-DE4B-A41C-026E245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6FE883-6A33-C746-B87C-BF6A87DC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387728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74EEA14-F8F4-E24C-ADCD-5E2EDCBDE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3E1952-98E0-404A-8CC9-042549C3F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241B465-8B17-724B-9E1C-5A2FADE1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C59280F-898E-3A46-A483-9189A6391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426201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4" userDrawn="1">
          <p15:clr>
            <a:srgbClr val="FBAE40"/>
          </p15:clr>
        </p15:guide>
        <p15:guide id="3" pos="120" userDrawn="1">
          <p15:clr>
            <a:srgbClr val="FBAE40"/>
          </p15:clr>
        </p15:guide>
        <p15:guide id="4" pos="3144" userDrawn="1">
          <p15:clr>
            <a:srgbClr val="FBAE40"/>
          </p15:clr>
        </p15:guide>
        <p15:guide id="5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7886700" cy="42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64" r:id="rId7"/>
    <p:sldLayoutId id="2147483678" r:id="rId8"/>
    <p:sldLayoutId id="2147483680" r:id="rId9"/>
    <p:sldLayoutId id="2147483681" r:id="rId10"/>
    <p:sldLayoutId id="2147483679" r:id="rId11"/>
    <p:sldLayoutId id="2147483682" r:id="rId12"/>
    <p:sldLayoutId id="2147483683" r:id="rId13"/>
    <p:sldLayoutId id="2147483684" r:id="rId14"/>
    <p:sldLayoutId id="214748369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0" r:id="rId22"/>
    <p:sldLayoutId id="2147483692" r:id="rId23"/>
    <p:sldLayoutId id="2147483694" r:id="rId24"/>
    <p:sldLayoutId id="2147483693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EuGrYl8iBm48sXHM8wOIPECDvD1zGgr2" TargetMode="External"/><Relationship Id="rId2" Type="http://schemas.openxmlformats.org/officeDocument/2006/relationships/hyperlink" Target="https://ftc-scoring.firstinspires.org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EuGrYl8iBm48sXHM8wOIPECDvD1zGgr2" TargetMode="External"/><Relationship Id="rId2" Type="http://schemas.openxmlformats.org/officeDocument/2006/relationships/hyperlink" Target="https://www.firstinspires.org/sites/default/files/uploads/resource_library/ftc/ftc-cloudscoring-team-user-guide.pdf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B892-0FC4-41E7-82E6-B8D3B30CD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624" y="2853387"/>
            <a:ext cx="8168514" cy="1718613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FTC Team Remote Scoring Webinar</a:t>
            </a:r>
            <a:br>
              <a:rPr lang="en-US" sz="4800" dirty="0"/>
            </a:br>
            <a:r>
              <a:rPr lang="en-US" sz="3600" b="0" dirty="0"/>
              <a:t>December 15, 2020</a:t>
            </a:r>
          </a:p>
        </p:txBody>
      </p:sp>
    </p:spTree>
    <p:extLst>
      <p:ext uri="{BB962C8B-B14F-4D97-AF65-F5344CB8AC3E}">
        <p14:creationId xmlns:p14="http://schemas.microsoft.com/office/powerpoint/2010/main" val="60978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DBF881-CCA0-4656-A72A-0AD3A42E89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Firewalls and the FTC Scoring System</a:t>
            </a:r>
          </a:p>
          <a:p>
            <a:r>
              <a:rPr lang="en-US" dirty="0"/>
              <a:t>Reminder: Built in Match Timer</a:t>
            </a:r>
          </a:p>
          <a:p>
            <a:r>
              <a:rPr lang="en-US" dirty="0"/>
              <a:t>Reminder: Remote Scoring</a:t>
            </a:r>
          </a:p>
          <a:p>
            <a:r>
              <a:rPr lang="en-US" dirty="0"/>
              <a:t>Reminder: Documentation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B32237-87E0-4693-9EC8-EBA55F26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Team Scorekeeping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0E34C-D2C3-4D65-8E94-2C4C14165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General Agenda </a:t>
            </a:r>
          </a:p>
        </p:txBody>
      </p:sp>
    </p:spTree>
    <p:extLst>
      <p:ext uri="{BB962C8B-B14F-4D97-AF65-F5344CB8AC3E}">
        <p14:creationId xmlns:p14="http://schemas.microsoft.com/office/powerpoint/2010/main" val="415589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00A536-63E6-439C-A0B9-CDD72259A3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026488"/>
            <a:ext cx="7886700" cy="4990137"/>
          </a:xfrm>
        </p:spPr>
        <p:txBody>
          <a:bodyPr/>
          <a:lstStyle/>
          <a:p>
            <a:r>
              <a:rPr lang="en-US" dirty="0"/>
              <a:t>Some volunteers have tried to run test matches within a school environment</a:t>
            </a:r>
          </a:p>
          <a:p>
            <a:r>
              <a:rPr lang="en-US" dirty="0"/>
              <a:t>Experienced slow performance of the FTC Scoring system, missing graphics, no audio, etc.</a:t>
            </a:r>
          </a:p>
          <a:p>
            <a:r>
              <a:rPr lang="en-US" dirty="0"/>
              <a:t>In at least one case, the issue appears to have been caused by the school firewall</a:t>
            </a:r>
          </a:p>
          <a:p>
            <a:pPr lvl="1"/>
            <a:r>
              <a:rPr lang="en-US" dirty="0"/>
              <a:t>The IT department added </a:t>
            </a:r>
            <a:r>
              <a:rPr lang="en-US" i="1" dirty="0"/>
              <a:t>firstinspires.org</a:t>
            </a:r>
            <a:r>
              <a:rPr lang="en-US" dirty="0"/>
              <a:t> and </a:t>
            </a:r>
            <a:r>
              <a:rPr lang="en-US" i="1" dirty="0"/>
              <a:t>ftclive.org</a:t>
            </a:r>
            <a:r>
              <a:rPr lang="en-US" dirty="0"/>
              <a:t> to the firewall’s “approved list”</a:t>
            </a:r>
          </a:p>
          <a:p>
            <a:pPr lvl="1"/>
            <a:r>
              <a:rPr lang="en-US" dirty="0"/>
              <a:t>The problem was resolved after these additions were made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9D578E-C773-4D35-8D0A-2E0FAB2C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 &amp; FTC Scoring</a:t>
            </a:r>
          </a:p>
        </p:txBody>
      </p:sp>
    </p:spTree>
    <p:extLst>
      <p:ext uri="{BB962C8B-B14F-4D97-AF65-F5344CB8AC3E}">
        <p14:creationId xmlns:p14="http://schemas.microsoft.com/office/powerpoint/2010/main" val="51423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00A536-63E6-439C-A0B9-CDD72259A3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123" y="1026488"/>
            <a:ext cx="7886700" cy="4990137"/>
          </a:xfrm>
        </p:spPr>
        <p:txBody>
          <a:bodyPr/>
          <a:lstStyle/>
          <a:p>
            <a:r>
              <a:rPr lang="en-US" dirty="0"/>
              <a:t>Available on Driver Station (landscape mode)</a:t>
            </a:r>
          </a:p>
          <a:p>
            <a:r>
              <a:rPr lang="en-US" dirty="0"/>
              <a:t>Includes sound effects from FTC Scoring system</a:t>
            </a:r>
          </a:p>
          <a:p>
            <a:r>
              <a:rPr lang="en-US" dirty="0"/>
              <a:t>Useful if using paper scoresheets</a:t>
            </a:r>
          </a:p>
          <a:p>
            <a:r>
              <a:rPr lang="en-US" dirty="0"/>
              <a:t>Put DS into landscape mode, </a:t>
            </a:r>
            <a:r>
              <a:rPr lang="en-US"/>
              <a:t>then restart app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9D578E-C773-4D35-8D0A-2E0FAB2C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 in Match Timer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327F87-DC7D-4805-997C-DE8DC57F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986" y="3034864"/>
            <a:ext cx="5459499" cy="30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9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9D578E-C773-4D35-8D0A-2E0FAB2C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</a:t>
            </a:r>
            <a:r>
              <a:rPr lang="en-US"/>
              <a:t>to Landscape Mode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7F57DF-A5EE-4C94-A57E-3E3D68EEC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9" y="1405521"/>
            <a:ext cx="2276414" cy="4046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8C9DFC-1C04-4698-9850-08D4517DB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97" y="1405521"/>
            <a:ext cx="2276414" cy="4046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EBC3D7-00FA-497C-8552-ADE4A01EB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154" y="1405521"/>
            <a:ext cx="2276414" cy="40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1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00A536-63E6-439C-A0B9-CDD72259A3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026488"/>
            <a:ext cx="7886700" cy="4990137"/>
          </a:xfrm>
        </p:spPr>
        <p:txBody>
          <a:bodyPr/>
          <a:lstStyle/>
          <a:p>
            <a:r>
              <a:rPr lang="en-US" dirty="0">
                <a:hlinkClick r:id="rId2"/>
              </a:rPr>
              <a:t>ftc-scoring.firstinspires.org</a:t>
            </a:r>
            <a:endParaRPr lang="en-US" dirty="0"/>
          </a:p>
          <a:p>
            <a:r>
              <a:rPr lang="en-US" dirty="0"/>
              <a:t>Have you watched the </a:t>
            </a:r>
            <a:r>
              <a:rPr lang="en-US" dirty="0">
                <a:hlinkClick r:id="rId3"/>
              </a:rPr>
              <a:t>YouTube Playlist</a:t>
            </a:r>
            <a:r>
              <a:rPr lang="en-US" dirty="0"/>
              <a:t>?</a:t>
            </a:r>
          </a:p>
          <a:p>
            <a:r>
              <a:rPr lang="en-US" dirty="0"/>
              <a:t>Have you conducted a practice (test) match?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9D578E-C773-4D35-8D0A-2E0FAB2C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Remote Scoring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B5D86-E52D-44FB-A1DC-3FE0A4397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206" y="2574352"/>
            <a:ext cx="3661587" cy="344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2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00A536-63E6-439C-A0B9-CDD72259A3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026488"/>
            <a:ext cx="7886700" cy="4990137"/>
          </a:xfrm>
        </p:spPr>
        <p:txBody>
          <a:bodyPr/>
          <a:lstStyle/>
          <a:p>
            <a:r>
              <a:rPr lang="en-US" dirty="0">
                <a:hlinkClick r:id="rId2"/>
              </a:rPr>
              <a:t>FTC Scoring Guide for Teams</a:t>
            </a:r>
            <a:endParaRPr lang="en-US" dirty="0"/>
          </a:p>
          <a:p>
            <a:r>
              <a:rPr lang="en-US" dirty="0">
                <a:hlinkClick r:id="rId3"/>
              </a:rPr>
              <a:t>FTC Scoring YouTube Playlist for Teams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9D578E-C773-4D35-8D0A-2E0FAB2C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Documentation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DB28A-C2CA-45A2-84B4-53831A797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218" y="2267174"/>
            <a:ext cx="6001564" cy="35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9D578E-C773-4D35-8D0A-2E0FAB2C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2567"/>
            <a:ext cx="7886700" cy="76263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11863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44416-CB78-470C-A1BC-65AF6A21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3D5E-9968-4C82-BD08-B0F7EB4E05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 hope to see you all next month!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CD0681-961E-42D6-A0FF-BBD24C27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Joining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4FE6A-2035-46EC-AD12-8D33833E3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Team Technology Troubleshooting Webinar </a:t>
            </a:r>
          </a:p>
        </p:txBody>
      </p:sp>
    </p:spTree>
    <p:extLst>
      <p:ext uri="{BB962C8B-B14F-4D97-AF65-F5344CB8AC3E}">
        <p14:creationId xmlns:p14="http://schemas.microsoft.com/office/powerpoint/2010/main" val="668818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8BF3B8E62D724CAE28549BE9AB094C" ma:contentTypeVersion="2" ma:contentTypeDescription="Create a new document." ma:contentTypeScope="" ma:versionID="a556470cb39471511ce483e84d1329c0">
  <xsd:schema xmlns:xsd="http://www.w3.org/2001/XMLSchema" xmlns:xs="http://www.w3.org/2001/XMLSchema" xmlns:p="http://schemas.microsoft.com/office/2006/metadata/properties" xmlns:ns2="57805d1f-e1f8-4367-a50d-6e11ec5a40be" targetNamespace="http://schemas.microsoft.com/office/2006/metadata/properties" ma:root="true" ma:fieldsID="3a894fa4f525145ea7cb442e1285ebad" ns2:_="">
    <xsd:import namespace="57805d1f-e1f8-4367-a50d-6e11ec5a4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05d1f-e1f8-4367-a50d-6e11ec5a40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42F4C2-3B43-44F3-BFC0-E644B23D6367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57805d1f-e1f8-4367-a50d-6e11ec5a40b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021E92-FDF2-4FCB-9584-B710FC9509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0D0798-19DE-456D-B4EE-4716797DF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05d1f-e1f8-4367-a50d-6e11ec5a40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</TotalTime>
  <Words>213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 Neue</vt:lpstr>
      <vt:lpstr>Office Theme</vt:lpstr>
      <vt:lpstr>FTC Team Remote Scoring Webinar December 15, 2020</vt:lpstr>
      <vt:lpstr>Team Scorekeeping</vt:lpstr>
      <vt:lpstr>Firewalls &amp; FTC Scoring</vt:lpstr>
      <vt:lpstr>Built in Match Timer</vt:lpstr>
      <vt:lpstr>Switching to Landscape Mode</vt:lpstr>
      <vt:lpstr>Reminder: Remote Scoring</vt:lpstr>
      <vt:lpstr>Reminder: Documentation</vt:lpstr>
      <vt:lpstr>Q&amp;A Session</vt:lpstr>
      <vt:lpstr>Thank you for Joining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Rosy Bainton</cp:lastModifiedBy>
  <cp:revision>49</cp:revision>
  <dcterms:created xsi:type="dcterms:W3CDTF">2020-04-21T20:33:01Z</dcterms:created>
  <dcterms:modified xsi:type="dcterms:W3CDTF">2020-12-16T12:57:15Z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0x010100388BF3B8E62D724CAE28549BE9AB094C</vt:lpwstr>
  </property>
</Properties>
</file>